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63" r:id="rId6"/>
    <p:sldMasterId id="2147483681" r:id="rId7"/>
    <p:sldMasterId id="2147483700" r:id="rId8"/>
    <p:sldMasterId id="2147483716" r:id="rId9"/>
    <p:sldMasterId id="2147483734"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Lst>
  <p:sldSz cy="6858000" cx="12192000"/>
  <p:notesSz cx="6858000" cy="9144000"/>
  <p:embeddedFontLst>
    <p:embeddedFont>
      <p:font typeface="Century Gothic"/>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orient="horz" pos="2260">
          <p15:clr>
            <a:srgbClr val="A4A3A4"/>
          </p15:clr>
        </p15:guide>
      </p15:sldGuideLst>
    </p:ext>
    <p:ext uri="http://customooxmlschemas.google.com/">
      <go:slidesCustomData xmlns:go="http://customooxmlschemas.google.com/" r:id="rId45" roundtripDataSignature="AMtx7mhHwmI1e588ZVvobgPPoiWacFpgi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zawadul karim arnob"/>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226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20" Type="http://schemas.openxmlformats.org/officeDocument/2006/relationships/slide" Target="slides/slide9.xml"/><Relationship Id="rId42" Type="http://schemas.openxmlformats.org/officeDocument/2006/relationships/font" Target="fonts/CenturyGothic-bold.fntdata"/><Relationship Id="rId41" Type="http://schemas.openxmlformats.org/officeDocument/2006/relationships/font" Target="fonts/CenturyGothic-regular.fntdata"/><Relationship Id="rId22" Type="http://schemas.openxmlformats.org/officeDocument/2006/relationships/slide" Target="slides/slide11.xml"/><Relationship Id="rId44" Type="http://schemas.openxmlformats.org/officeDocument/2006/relationships/font" Target="fonts/CenturyGothic-boldItalic.fntdata"/><Relationship Id="rId21" Type="http://schemas.openxmlformats.org/officeDocument/2006/relationships/slide" Target="slides/slide10.xml"/><Relationship Id="rId43" Type="http://schemas.openxmlformats.org/officeDocument/2006/relationships/font" Target="fonts/CenturyGothic-italic.fntdata"/><Relationship Id="rId24" Type="http://schemas.openxmlformats.org/officeDocument/2006/relationships/slide" Target="slides/slide13.xml"/><Relationship Id="rId23" Type="http://schemas.openxmlformats.org/officeDocument/2006/relationships/slide" Target="slides/slide12.xml"/><Relationship Id="rId45" Type="http://customschemas.google.com/relationships/presentationmetadata" Target="meta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Master" Target="slideMasters/slideMaster5.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18.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0.xml"/><Relationship Id="rId30" Type="http://schemas.openxmlformats.org/officeDocument/2006/relationships/slide" Target="slides/slide19.xml"/><Relationship Id="rId11" Type="http://schemas.openxmlformats.org/officeDocument/2006/relationships/notesMaster" Target="notesMasters/notesMaster1.xml"/><Relationship Id="rId33" Type="http://schemas.openxmlformats.org/officeDocument/2006/relationships/slide" Target="slides/slide22.xml"/><Relationship Id="rId10" Type="http://schemas.openxmlformats.org/officeDocument/2006/relationships/slideMaster" Target="slideMasters/slideMaster6.xml"/><Relationship Id="rId32" Type="http://schemas.openxmlformats.org/officeDocument/2006/relationships/slide" Target="slides/slide21.xml"/><Relationship Id="rId13" Type="http://schemas.openxmlformats.org/officeDocument/2006/relationships/slide" Target="slides/slide2.xml"/><Relationship Id="rId35" Type="http://schemas.openxmlformats.org/officeDocument/2006/relationships/slide" Target="slides/slide24.xml"/><Relationship Id="rId12" Type="http://schemas.openxmlformats.org/officeDocument/2006/relationships/slide" Target="slides/slide1.xml"/><Relationship Id="rId34" Type="http://schemas.openxmlformats.org/officeDocument/2006/relationships/slide" Target="slides/slide23.xml"/><Relationship Id="rId15" Type="http://schemas.openxmlformats.org/officeDocument/2006/relationships/slide" Target="slides/slide4.xml"/><Relationship Id="rId37" Type="http://schemas.openxmlformats.org/officeDocument/2006/relationships/slide" Target="slides/slide26.xml"/><Relationship Id="rId14" Type="http://schemas.openxmlformats.org/officeDocument/2006/relationships/slide" Target="slides/slide3.xml"/><Relationship Id="rId36" Type="http://schemas.openxmlformats.org/officeDocument/2006/relationships/slide" Target="slides/slide25.xml"/><Relationship Id="rId17" Type="http://schemas.openxmlformats.org/officeDocument/2006/relationships/slide" Target="slides/slide6.xml"/><Relationship Id="rId39" Type="http://schemas.openxmlformats.org/officeDocument/2006/relationships/slide" Target="slides/slide28.xml"/><Relationship Id="rId16" Type="http://schemas.openxmlformats.org/officeDocument/2006/relationships/slide" Target="slides/slide5.xml"/><Relationship Id="rId38" Type="http://schemas.openxmlformats.org/officeDocument/2006/relationships/slide" Target="slides/slide27.xml"/><Relationship Id="rId19" Type="http://schemas.openxmlformats.org/officeDocument/2006/relationships/slide" Target="slides/slide8.xml"/><Relationship Id="rId1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09T14:55:24.854">
    <p:pos x="10" y="10"/>
    <p:text/>
    <p:extLst>
      <p:ext uri="{C676402C-5697-4E1C-873F-D02D1690AC5C}">
        <p15:threadingInfo timeZoneBias="0"/>
      </p:ext>
      <p:ext uri="http://customooxmlschemas.google.com/">
        <go:slidesCustomData xmlns:go="http://customooxmlschemas.google.com/" commentPostId="AAAAWatZUK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5" name="Google Shape;102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6" name="Google Shape;104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7" name="Google Shape;106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8" name="Google Shape;110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 name="Google Shape;111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 name="Google Shape;112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8" name="Google Shape;113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 name="Google Shape;119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jpg"/><Relationship Id="rId3" Type="http://schemas.openxmlformats.org/officeDocument/2006/relationships/image" Target="../media/image16.png"/><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8"/>
          <p:cNvSpPr/>
          <p:nvPr/>
        </p:nvSpPr>
        <p:spPr>
          <a:xfrm>
            <a:off x="0" y="-3175"/>
            <a:ext cx="12192000" cy="5203825"/>
          </a:xfrm>
          <a:custGeom>
            <a:rect b="b" l="l" r="r" t="t"/>
            <a:pathLst>
              <a:path extrusionOk="0" h="3278" w="5760">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7" name="Google Shape;17;p68"/>
          <p:cNvSpPr txBox="1"/>
          <p:nvPr>
            <p:ph type="ctrTitle"/>
          </p:nvPr>
        </p:nvSpPr>
        <p:spPr>
          <a:xfrm>
            <a:off x="810001" y="1449147"/>
            <a:ext cx="10572000" cy="2971051"/>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68"/>
          <p:cNvSpPr txBox="1"/>
          <p:nvPr>
            <p:ph idx="1" type="subTitle"/>
          </p:nvPr>
        </p:nvSpPr>
        <p:spPr>
          <a:xfrm>
            <a:off x="810001" y="5280847"/>
            <a:ext cx="10572000" cy="434974"/>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lvl="0" algn="l">
              <a:spcBef>
                <a:spcPts val="360"/>
              </a:spcBef>
              <a:spcAft>
                <a:spcPts val="0"/>
              </a:spcAft>
              <a:buSzPts val="1800"/>
              <a:buNone/>
              <a:defRPr>
                <a:solidFill>
                  <a:schemeClr val="lt1"/>
                </a:solidFill>
              </a:defRPr>
            </a:lvl1pPr>
            <a:lvl2pPr lvl="1" algn="ctr">
              <a:spcBef>
                <a:spcPts val="600"/>
              </a:spcBef>
              <a:spcAft>
                <a:spcPts val="0"/>
              </a:spcAft>
              <a:buSzPts val="1600"/>
              <a:buNone/>
              <a:defRPr>
                <a:solidFill>
                  <a:schemeClr val="lt1"/>
                </a:solidFill>
              </a:defRPr>
            </a:lvl2pPr>
            <a:lvl3pPr lvl="2" algn="ctr">
              <a:spcBef>
                <a:spcPts val="600"/>
              </a:spcBef>
              <a:spcAft>
                <a:spcPts val="0"/>
              </a:spcAft>
              <a:buSzPts val="1400"/>
              <a:buNone/>
              <a:defRPr>
                <a:solidFill>
                  <a:schemeClr val="lt1"/>
                </a:solidFill>
              </a:defRPr>
            </a:lvl3pPr>
            <a:lvl4pPr lvl="3" algn="ctr">
              <a:spcBef>
                <a:spcPts val="600"/>
              </a:spcBef>
              <a:spcAft>
                <a:spcPts val="0"/>
              </a:spcAft>
              <a:buSzPts val="1200"/>
              <a:buNone/>
              <a:defRPr>
                <a:solidFill>
                  <a:schemeClr val="lt1"/>
                </a:solidFill>
              </a:defRPr>
            </a:lvl4pPr>
            <a:lvl5pPr lvl="4" algn="ctr">
              <a:spcBef>
                <a:spcPts val="600"/>
              </a:spcBef>
              <a:spcAft>
                <a:spcPts val="0"/>
              </a:spcAft>
              <a:buSzPts val="12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19" name="Google Shape;19;p68"/>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8"/>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8"/>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68"/>
          <p:cNvPicPr preferRelativeResize="0"/>
          <p:nvPr/>
        </p:nvPicPr>
        <p:blipFill rotWithShape="1">
          <a:blip r:embed="rId3">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0" name="Shape 80"/>
        <p:cNvGrpSpPr/>
        <p:nvPr/>
      </p:nvGrpSpPr>
      <p:grpSpPr>
        <a:xfrm>
          <a:off x="0" y="0"/>
          <a:ext cx="0" cy="0"/>
          <a:chOff x="0" y="0"/>
          <a:chExt cx="0" cy="0"/>
        </a:xfrm>
      </p:grpSpPr>
      <p:sp>
        <p:nvSpPr>
          <p:cNvPr id="81" name="Google Shape;81;p108"/>
          <p:cNvSpPr txBox="1"/>
          <p:nvPr>
            <p:ph type="title"/>
          </p:nvPr>
        </p:nvSpPr>
        <p:spPr>
          <a:xfrm>
            <a:off x="810000" y="4800600"/>
            <a:ext cx="10561418" cy="566738"/>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rmAutofit/>
          </a:bodyPr>
          <a:lstStyle>
            <a:lvl1pPr lvl="0" algn="l">
              <a:spcBef>
                <a:spcPts val="0"/>
              </a:spcBef>
              <a:spcAft>
                <a:spcPts val="0"/>
              </a:spcAft>
              <a:buClr>
                <a:srgbClr val="FEFEFE"/>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8"/>
          <p:cNvSpPr/>
          <p:nvPr>
            <p:ph idx="2" type="pic"/>
          </p:nvPr>
        </p:nvSpPr>
        <p:spPr>
          <a:xfrm>
            <a:off x="0" y="0"/>
            <a:ext cx="12192000" cy="4800600"/>
          </a:xfrm>
          <a:prstGeom prst="rect">
            <a:avLst/>
          </a:prstGeom>
          <a:noFill/>
          <a:ln cap="rnd" cmpd="sng" w="9525">
            <a:solidFill>
              <a:schemeClr val="lt2"/>
            </a:solidFill>
            <a:prstDash val="solid"/>
            <a:round/>
            <a:headEnd len="sm" w="sm" type="none"/>
            <a:tailEnd len="sm" w="sm" type="none"/>
          </a:ln>
          <a:effectLst>
            <a:outerShdw blurRad="50800">
              <a:srgbClr val="000000">
                <a:alpha val="40000"/>
              </a:srgbClr>
            </a:outerShdw>
          </a:effectLst>
        </p:spPr>
      </p:sp>
      <p:sp>
        <p:nvSpPr>
          <p:cNvPr id="83" name="Google Shape;83;p108"/>
          <p:cNvSpPr txBox="1"/>
          <p:nvPr>
            <p:ph idx="1" type="body"/>
          </p:nvPr>
        </p:nvSpPr>
        <p:spPr>
          <a:xfrm>
            <a:off x="810000" y="5367338"/>
            <a:ext cx="10561418" cy="493712"/>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228600" lvl="0" marL="457200" algn="l">
              <a:spcBef>
                <a:spcPts val="240"/>
              </a:spcBef>
              <a:spcAft>
                <a:spcPts val="0"/>
              </a:spcAft>
              <a:buSzPts val="1200"/>
              <a:buNone/>
              <a:defRPr sz="12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84" name="Google Shape;84;p108"/>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8"/>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08"/>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109"/>
          <p:cNvSpPr/>
          <p:nvPr/>
        </p:nvSpPr>
        <p:spPr>
          <a:xfrm>
            <a:off x="631697" y="1081456"/>
            <a:ext cx="6332416" cy="3239188"/>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89" name="Google Shape;89;p109"/>
          <p:cNvSpPr txBox="1"/>
          <p:nvPr>
            <p:ph type="title"/>
          </p:nvPr>
        </p:nvSpPr>
        <p:spPr>
          <a:xfrm>
            <a:off x="850985" y="1238502"/>
            <a:ext cx="5893840" cy="2645912"/>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4200"/>
              <a:buFont typeface="Century Gothic"/>
              <a:buNone/>
              <a:defRPr b="1" sz="4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09"/>
          <p:cNvSpPr txBox="1"/>
          <p:nvPr>
            <p:ph idx="1" type="body"/>
          </p:nvPr>
        </p:nvSpPr>
        <p:spPr>
          <a:xfrm>
            <a:off x="853190" y="4443680"/>
            <a:ext cx="5891636" cy="713241"/>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91" name="Google Shape;91;p109"/>
          <p:cNvSpPr txBox="1"/>
          <p:nvPr>
            <p:ph idx="2" type="body"/>
          </p:nvPr>
        </p:nvSpPr>
        <p:spPr>
          <a:xfrm>
            <a:off x="7574642" y="1081456"/>
            <a:ext cx="3810001" cy="407546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228600" lvl="0" marL="457200" algn="l">
              <a:spcBef>
                <a:spcPts val="360"/>
              </a:spcBef>
              <a:spcAft>
                <a:spcPts val="0"/>
              </a:spcAft>
              <a:buSzPts val="1800"/>
              <a:buFont typeface="Century Gothic"/>
              <a:buNone/>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2" name="Google Shape;92;p109"/>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09"/>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09"/>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5" name="Shape 95"/>
        <p:cNvGrpSpPr/>
        <p:nvPr/>
      </p:nvGrpSpPr>
      <p:grpSpPr>
        <a:xfrm>
          <a:off x="0" y="0"/>
          <a:ext cx="0" cy="0"/>
          <a:chOff x="0" y="0"/>
          <a:chExt cx="0" cy="0"/>
        </a:xfrm>
      </p:grpSpPr>
      <p:sp>
        <p:nvSpPr>
          <p:cNvPr id="96" name="Google Shape;96;p110"/>
          <p:cNvSpPr/>
          <p:nvPr/>
        </p:nvSpPr>
        <p:spPr>
          <a:xfrm>
            <a:off x="1140884" y="2286585"/>
            <a:ext cx="4895115" cy="2503972"/>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97" name="Google Shape;97;p110"/>
          <p:cNvSpPr txBox="1"/>
          <p:nvPr>
            <p:ph type="title"/>
          </p:nvPr>
        </p:nvSpPr>
        <p:spPr>
          <a:xfrm>
            <a:off x="1357089" y="2435957"/>
            <a:ext cx="4382521" cy="2007789"/>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3200"/>
              <a:buFont typeface="Century Gothic"/>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10"/>
          <p:cNvSpPr txBox="1"/>
          <p:nvPr>
            <p:ph idx="1" type="body"/>
          </p:nvPr>
        </p:nvSpPr>
        <p:spPr>
          <a:xfrm>
            <a:off x="6156000" y="2286000"/>
            <a:ext cx="4880300" cy="229552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228600" lvl="0" marL="457200" algn="l">
              <a:spcBef>
                <a:spcPts val="360"/>
              </a:spcBef>
              <a:spcAft>
                <a:spcPts val="0"/>
              </a:spcAft>
              <a:buSzPts val="1800"/>
              <a:buFont typeface="Century Gothic"/>
              <a:buNone/>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9" name="Google Shape;99;p110"/>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10"/>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10"/>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2" name="Shape 102"/>
        <p:cNvGrpSpPr/>
        <p:nvPr/>
      </p:nvGrpSpPr>
      <p:grpSpPr>
        <a:xfrm>
          <a:off x="0" y="0"/>
          <a:ext cx="0" cy="0"/>
          <a:chOff x="0" y="0"/>
          <a:chExt cx="0" cy="0"/>
        </a:xfrm>
      </p:grpSpPr>
      <p:sp>
        <p:nvSpPr>
          <p:cNvPr id="103" name="Google Shape;103;p111"/>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04" name="Google Shape;104;p111"/>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11"/>
          <p:cNvSpPr txBox="1"/>
          <p:nvPr>
            <p:ph idx="1" type="body"/>
          </p:nvPr>
        </p:nvSpPr>
        <p:spPr>
          <a:xfrm rot="5400000">
            <a:off x="4254444" y="-1260043"/>
            <a:ext cx="3674397" cy="1056328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6" name="Google Shape;106;p111"/>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11"/>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11"/>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9" name="Shape 109"/>
        <p:cNvGrpSpPr/>
        <p:nvPr/>
      </p:nvGrpSpPr>
      <p:grpSpPr>
        <a:xfrm>
          <a:off x="0" y="0"/>
          <a:ext cx="0" cy="0"/>
          <a:chOff x="0" y="0"/>
          <a:chExt cx="0" cy="0"/>
        </a:xfrm>
      </p:grpSpPr>
      <p:sp>
        <p:nvSpPr>
          <p:cNvPr id="110" name="Google Shape;110;p112"/>
          <p:cNvSpPr/>
          <p:nvPr/>
        </p:nvSpPr>
        <p:spPr>
          <a:xfrm>
            <a:off x="7669651" y="446089"/>
            <a:ext cx="4522349" cy="5414962"/>
          </a:xfrm>
          <a:custGeom>
            <a:rect b="b" l="l" r="r" t="t"/>
            <a:pathLst>
              <a:path extrusionOk="0" h="4320" w="2879">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111" name="Google Shape;111;p112"/>
          <p:cNvSpPr txBox="1"/>
          <p:nvPr>
            <p:ph type="title"/>
          </p:nvPr>
        </p:nvSpPr>
        <p:spPr>
          <a:xfrm rot="5400000">
            <a:off x="6863536" y="1906175"/>
            <a:ext cx="5134798" cy="2494791"/>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12"/>
          <p:cNvSpPr txBox="1"/>
          <p:nvPr>
            <p:ph idx="1" type="body"/>
          </p:nvPr>
        </p:nvSpPr>
        <p:spPr>
          <a:xfrm rot="5400000">
            <a:off x="1408290" y="-152200"/>
            <a:ext cx="5414962" cy="6611540"/>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3" name="Google Shape;113;p11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1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1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8" name="Shape 128"/>
        <p:cNvGrpSpPr/>
        <p:nvPr/>
      </p:nvGrpSpPr>
      <p:grpSpPr>
        <a:xfrm>
          <a:off x="0" y="0"/>
          <a:ext cx="0" cy="0"/>
          <a:chOff x="0" y="0"/>
          <a:chExt cx="0" cy="0"/>
        </a:xfrm>
      </p:grpSpPr>
      <p:sp>
        <p:nvSpPr>
          <p:cNvPr id="129" name="Google Shape;129;p70"/>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70"/>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31" name="Google Shape;131;p7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7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7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4" name="Shape 134"/>
        <p:cNvGrpSpPr/>
        <p:nvPr/>
      </p:nvGrpSpPr>
      <p:grpSpPr>
        <a:xfrm>
          <a:off x="0" y="0"/>
          <a:ext cx="0" cy="0"/>
          <a:chOff x="0" y="0"/>
          <a:chExt cx="0" cy="0"/>
        </a:xfrm>
      </p:grpSpPr>
      <p:sp>
        <p:nvSpPr>
          <p:cNvPr id="135" name="Google Shape;135;p113"/>
          <p:cNvSpPr txBox="1"/>
          <p:nvPr>
            <p:ph type="ctrTitle"/>
          </p:nvPr>
        </p:nvSpPr>
        <p:spPr>
          <a:xfrm>
            <a:off x="684212" y="685799"/>
            <a:ext cx="8001000" cy="297180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13"/>
          <p:cNvSpPr txBox="1"/>
          <p:nvPr>
            <p:ph idx="1" type="subTitle"/>
          </p:nvPr>
        </p:nvSpPr>
        <p:spPr>
          <a:xfrm>
            <a:off x="684212" y="3843867"/>
            <a:ext cx="6400800" cy="1947333"/>
          </a:xfrm>
          <a:prstGeom prst="rect">
            <a:avLst/>
          </a:prstGeom>
          <a:noFill/>
          <a:ln>
            <a:noFill/>
          </a:ln>
        </p:spPr>
        <p:txBody>
          <a:bodyPr anchorCtr="0" anchor="t" bIns="45700" lIns="91425" spcFirstLastPara="1" rIns="91425" wrap="square" tIns="45700">
            <a:normAutofit/>
          </a:bodyPr>
          <a:lstStyle>
            <a:lvl1pPr lvl="0" algn="l">
              <a:spcBef>
                <a:spcPts val="420"/>
              </a:spcBef>
              <a:spcAft>
                <a:spcPts val="0"/>
              </a:spcAft>
              <a:buSzPts val="1680"/>
              <a:buNone/>
              <a:defRPr sz="2100">
                <a:solidFill>
                  <a:srgbClr val="0F486F"/>
                </a:solidFill>
              </a:defRPr>
            </a:lvl1pPr>
            <a:lvl2pPr lvl="1" algn="ctr">
              <a:spcBef>
                <a:spcPts val="600"/>
              </a:spcBef>
              <a:spcAft>
                <a:spcPts val="0"/>
              </a:spcAft>
              <a:buSzPts val="1440"/>
              <a:buNone/>
              <a:defRPr>
                <a:solidFill>
                  <a:schemeClr val="lt1"/>
                </a:solidFill>
              </a:defRPr>
            </a:lvl2pPr>
            <a:lvl3pPr lvl="2" algn="ctr">
              <a:spcBef>
                <a:spcPts val="600"/>
              </a:spcBef>
              <a:spcAft>
                <a:spcPts val="0"/>
              </a:spcAft>
              <a:buSzPts val="128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1120"/>
              <a:buNone/>
              <a:defRPr>
                <a:solidFill>
                  <a:schemeClr val="lt1"/>
                </a:solidFill>
              </a:defRPr>
            </a:lvl6pPr>
            <a:lvl7pPr lvl="6" algn="ctr">
              <a:spcBef>
                <a:spcPts val="600"/>
              </a:spcBef>
              <a:spcAft>
                <a:spcPts val="0"/>
              </a:spcAft>
              <a:buSzPts val="1120"/>
              <a:buNone/>
              <a:defRPr>
                <a:solidFill>
                  <a:schemeClr val="lt1"/>
                </a:solidFill>
              </a:defRPr>
            </a:lvl7pPr>
            <a:lvl8pPr lvl="7" algn="ctr">
              <a:spcBef>
                <a:spcPts val="600"/>
              </a:spcBef>
              <a:spcAft>
                <a:spcPts val="0"/>
              </a:spcAft>
              <a:buSzPts val="1120"/>
              <a:buNone/>
              <a:defRPr>
                <a:solidFill>
                  <a:schemeClr val="lt1"/>
                </a:solidFill>
              </a:defRPr>
            </a:lvl8pPr>
            <a:lvl9pPr lvl="8" algn="ctr">
              <a:spcBef>
                <a:spcPts val="600"/>
              </a:spcBef>
              <a:spcAft>
                <a:spcPts val="600"/>
              </a:spcAft>
              <a:buSzPts val="1120"/>
              <a:buNone/>
              <a:defRPr>
                <a:solidFill>
                  <a:schemeClr val="lt1"/>
                </a:solidFill>
              </a:defRPr>
            </a:lvl9pPr>
          </a:lstStyle>
          <a:p/>
        </p:txBody>
      </p:sp>
      <p:sp>
        <p:nvSpPr>
          <p:cNvPr id="137" name="Google Shape;137;p11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1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1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0" name="Google Shape;140;p113"/>
          <p:cNvCxnSpPr/>
          <p:nvPr/>
        </p:nvCxnSpPr>
        <p:spPr>
          <a:xfrm flipH="1">
            <a:off x="8228012" y="8467"/>
            <a:ext cx="3810000" cy="3810000"/>
          </a:xfrm>
          <a:prstGeom prst="straightConnector1">
            <a:avLst/>
          </a:prstGeom>
          <a:noFill/>
          <a:ln cap="flat" cmpd="sng" w="12700">
            <a:solidFill>
              <a:schemeClr val="lt1"/>
            </a:solidFill>
            <a:prstDash val="solid"/>
            <a:round/>
            <a:headEnd len="sm" w="sm" type="none"/>
            <a:tailEnd len="sm" w="sm" type="none"/>
          </a:ln>
        </p:spPr>
      </p:cxnSp>
      <p:cxnSp>
        <p:nvCxnSpPr>
          <p:cNvPr id="141" name="Google Shape;141;p113"/>
          <p:cNvCxnSpPr/>
          <p:nvPr/>
        </p:nvCxnSpPr>
        <p:spPr>
          <a:xfrm flipH="1">
            <a:off x="6108170" y="91545"/>
            <a:ext cx="6080655" cy="6080655"/>
          </a:xfrm>
          <a:prstGeom prst="straightConnector1">
            <a:avLst/>
          </a:prstGeom>
          <a:noFill/>
          <a:ln cap="flat" cmpd="sng" w="12700">
            <a:solidFill>
              <a:schemeClr val="lt1"/>
            </a:solidFill>
            <a:prstDash val="solid"/>
            <a:round/>
            <a:headEnd len="sm" w="sm" type="none"/>
            <a:tailEnd len="sm" w="sm" type="none"/>
          </a:ln>
        </p:spPr>
      </p:cxnSp>
      <p:cxnSp>
        <p:nvCxnSpPr>
          <p:cNvPr id="142" name="Google Shape;142;p113"/>
          <p:cNvCxnSpPr/>
          <p:nvPr/>
        </p:nvCxnSpPr>
        <p:spPr>
          <a:xfrm flipH="1">
            <a:off x="7235825" y="228600"/>
            <a:ext cx="4953000" cy="4953000"/>
          </a:xfrm>
          <a:prstGeom prst="straightConnector1">
            <a:avLst/>
          </a:prstGeom>
          <a:noFill/>
          <a:ln cap="flat" cmpd="sng" w="12700">
            <a:solidFill>
              <a:schemeClr val="lt1"/>
            </a:solidFill>
            <a:prstDash val="solid"/>
            <a:round/>
            <a:headEnd len="sm" w="sm" type="none"/>
            <a:tailEnd len="sm" w="sm" type="none"/>
          </a:ln>
        </p:spPr>
      </p:cxnSp>
      <p:cxnSp>
        <p:nvCxnSpPr>
          <p:cNvPr id="143" name="Google Shape;143;p113"/>
          <p:cNvCxnSpPr/>
          <p:nvPr/>
        </p:nvCxnSpPr>
        <p:spPr>
          <a:xfrm flipH="1">
            <a:off x="7335837" y="32278"/>
            <a:ext cx="4852989" cy="4852989"/>
          </a:xfrm>
          <a:prstGeom prst="straightConnector1">
            <a:avLst/>
          </a:prstGeom>
          <a:noFill/>
          <a:ln cap="flat" cmpd="sng" w="31750">
            <a:solidFill>
              <a:schemeClr val="lt1"/>
            </a:solidFill>
            <a:prstDash val="solid"/>
            <a:round/>
            <a:headEnd len="sm" w="sm" type="none"/>
            <a:tailEnd len="sm" w="sm" type="none"/>
          </a:ln>
        </p:spPr>
      </p:cxnSp>
      <p:cxnSp>
        <p:nvCxnSpPr>
          <p:cNvPr id="144" name="Google Shape;144;p113"/>
          <p:cNvCxnSpPr/>
          <p:nvPr/>
        </p:nvCxnSpPr>
        <p:spPr>
          <a:xfrm flipH="1">
            <a:off x="7845426" y="609601"/>
            <a:ext cx="4343399" cy="4343399"/>
          </a:xfrm>
          <a:prstGeom prst="straightConnector1">
            <a:avLst/>
          </a:prstGeom>
          <a:noFill/>
          <a:ln cap="flat" cmpd="sng" w="31750">
            <a:solidFill>
              <a:schemeClr val="lt1"/>
            </a:solidFill>
            <a:prstDash val="solid"/>
            <a:round/>
            <a:headEnd len="sm" w="sm" type="none"/>
            <a:tailEnd len="sm" w="sm" type="none"/>
          </a:ln>
        </p:spPr>
      </p:cxnSp>
      <p:pic>
        <p:nvPicPr>
          <p:cNvPr id="145" name="Google Shape;145;p113"/>
          <p:cNvPicPr preferRelativeResize="0"/>
          <p:nvPr/>
        </p:nvPicPr>
        <p:blipFill rotWithShape="1">
          <a:blip r:embed="rId2">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 name="Shape 146"/>
        <p:cNvGrpSpPr/>
        <p:nvPr/>
      </p:nvGrpSpPr>
      <p:grpSpPr>
        <a:xfrm>
          <a:off x="0" y="0"/>
          <a:ext cx="0" cy="0"/>
          <a:chOff x="0" y="0"/>
          <a:chExt cx="0" cy="0"/>
        </a:xfrm>
      </p:grpSpPr>
      <p:sp>
        <p:nvSpPr>
          <p:cNvPr id="147" name="Google Shape;147;p114"/>
          <p:cNvSpPr txBox="1"/>
          <p:nvPr>
            <p:ph type="title"/>
          </p:nvPr>
        </p:nvSpPr>
        <p:spPr>
          <a:xfrm>
            <a:off x="684211" y="2006600"/>
            <a:ext cx="8534401" cy="228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Century Gothic"/>
              <a:buNone/>
              <a:defRPr b="0" sz="36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14"/>
          <p:cNvSpPr txBox="1"/>
          <p:nvPr>
            <p:ph idx="1" type="body"/>
          </p:nvPr>
        </p:nvSpPr>
        <p:spPr>
          <a:xfrm>
            <a:off x="684213" y="4495800"/>
            <a:ext cx="8534400" cy="14986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149" name="Google Shape;149;p11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1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1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2" name="Shape 152"/>
        <p:cNvGrpSpPr/>
        <p:nvPr/>
      </p:nvGrpSpPr>
      <p:grpSpPr>
        <a:xfrm>
          <a:off x="0" y="0"/>
          <a:ext cx="0" cy="0"/>
          <a:chOff x="0" y="0"/>
          <a:chExt cx="0" cy="0"/>
        </a:xfrm>
      </p:grpSpPr>
      <p:sp>
        <p:nvSpPr>
          <p:cNvPr id="153" name="Google Shape;153;p115"/>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15"/>
          <p:cNvSpPr txBox="1"/>
          <p:nvPr>
            <p:ph idx="1" type="body"/>
          </p:nvPr>
        </p:nvSpPr>
        <p:spPr>
          <a:xfrm>
            <a:off x="684211" y="685800"/>
            <a:ext cx="4937655" cy="3615267"/>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55" name="Google Shape;155;p115"/>
          <p:cNvSpPr txBox="1"/>
          <p:nvPr>
            <p:ph idx="2" type="body"/>
          </p:nvPr>
        </p:nvSpPr>
        <p:spPr>
          <a:xfrm>
            <a:off x="5808133" y="685801"/>
            <a:ext cx="4934479" cy="3615266"/>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56" name="Google Shape;156;p11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1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1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9" name="Shape 159"/>
        <p:cNvGrpSpPr/>
        <p:nvPr/>
      </p:nvGrpSpPr>
      <p:grpSpPr>
        <a:xfrm>
          <a:off x="0" y="0"/>
          <a:ext cx="0" cy="0"/>
          <a:chOff x="0" y="0"/>
          <a:chExt cx="0" cy="0"/>
        </a:xfrm>
      </p:grpSpPr>
      <p:sp>
        <p:nvSpPr>
          <p:cNvPr id="160" name="Google Shape;160;p116"/>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116"/>
          <p:cNvSpPr txBox="1"/>
          <p:nvPr>
            <p:ph idx="1" type="body"/>
          </p:nvPr>
        </p:nvSpPr>
        <p:spPr>
          <a:xfrm>
            <a:off x="972080" y="685800"/>
            <a:ext cx="4649787"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162" name="Google Shape;162;p116"/>
          <p:cNvSpPr txBox="1"/>
          <p:nvPr>
            <p:ph idx="2" type="body"/>
          </p:nvPr>
        </p:nvSpPr>
        <p:spPr>
          <a:xfrm>
            <a:off x="684211" y="1270529"/>
            <a:ext cx="4937655" cy="3030538"/>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63" name="Google Shape;163;p116"/>
          <p:cNvSpPr txBox="1"/>
          <p:nvPr>
            <p:ph idx="3" type="body"/>
          </p:nvPr>
        </p:nvSpPr>
        <p:spPr>
          <a:xfrm>
            <a:off x="6079066" y="685800"/>
            <a:ext cx="4665134"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240"/>
              <a:buNone/>
              <a:defRPr b="0" sz="2800">
                <a:solidFill>
                  <a:schemeClr val="lt1"/>
                </a:solidFill>
              </a:defRPr>
            </a:lvl1pPr>
            <a:lvl2pPr indent="-228600" lvl="1" marL="914400" algn="l">
              <a:spcBef>
                <a:spcPts val="600"/>
              </a:spcBef>
              <a:spcAft>
                <a:spcPts val="0"/>
              </a:spcAft>
              <a:buSzPts val="1600"/>
              <a:buNone/>
              <a:defRPr b="1" sz="2000"/>
            </a:lvl2pPr>
            <a:lvl3pPr indent="-228600" lvl="2" marL="1371600" algn="l">
              <a:spcBef>
                <a:spcPts val="600"/>
              </a:spcBef>
              <a:spcAft>
                <a:spcPts val="0"/>
              </a:spcAft>
              <a:buSzPts val="1440"/>
              <a:buNone/>
              <a:defRPr b="1" sz="1800"/>
            </a:lvl3pPr>
            <a:lvl4pPr indent="-228600" lvl="3" marL="1828800" algn="l">
              <a:spcBef>
                <a:spcPts val="600"/>
              </a:spcBef>
              <a:spcAft>
                <a:spcPts val="0"/>
              </a:spcAft>
              <a:buSzPts val="1280"/>
              <a:buNone/>
              <a:defRPr b="1" sz="1600"/>
            </a:lvl4pPr>
            <a:lvl5pPr indent="-228600" lvl="4" marL="2286000" algn="l">
              <a:spcBef>
                <a:spcPts val="600"/>
              </a:spcBef>
              <a:spcAft>
                <a:spcPts val="0"/>
              </a:spcAft>
              <a:buSzPts val="1280"/>
              <a:buNone/>
              <a:defRPr b="1" sz="1600"/>
            </a:lvl5pPr>
            <a:lvl6pPr indent="-228600" lvl="5" marL="2743200" algn="l">
              <a:spcBef>
                <a:spcPts val="600"/>
              </a:spcBef>
              <a:spcAft>
                <a:spcPts val="0"/>
              </a:spcAft>
              <a:buSzPts val="1280"/>
              <a:buNone/>
              <a:defRPr b="1" sz="1600"/>
            </a:lvl6pPr>
            <a:lvl7pPr indent="-228600" lvl="6" marL="3200400" algn="l">
              <a:spcBef>
                <a:spcPts val="600"/>
              </a:spcBef>
              <a:spcAft>
                <a:spcPts val="0"/>
              </a:spcAft>
              <a:buSzPts val="1280"/>
              <a:buNone/>
              <a:defRPr b="1" sz="1600"/>
            </a:lvl7pPr>
            <a:lvl8pPr indent="-228600" lvl="7" marL="3657600" algn="l">
              <a:spcBef>
                <a:spcPts val="600"/>
              </a:spcBef>
              <a:spcAft>
                <a:spcPts val="0"/>
              </a:spcAft>
              <a:buSzPts val="1280"/>
              <a:buNone/>
              <a:defRPr b="1" sz="1600"/>
            </a:lvl8pPr>
            <a:lvl9pPr indent="-228600" lvl="8" marL="4114800" algn="l">
              <a:spcBef>
                <a:spcPts val="600"/>
              </a:spcBef>
              <a:spcAft>
                <a:spcPts val="600"/>
              </a:spcAft>
              <a:buSzPts val="1280"/>
              <a:buNone/>
              <a:defRPr b="1" sz="1600"/>
            </a:lvl9pPr>
          </a:lstStyle>
          <a:p/>
        </p:txBody>
      </p:sp>
      <p:sp>
        <p:nvSpPr>
          <p:cNvPr id="164" name="Google Shape;164;p116"/>
          <p:cNvSpPr txBox="1"/>
          <p:nvPr>
            <p:ph idx="4" type="body"/>
          </p:nvPr>
        </p:nvSpPr>
        <p:spPr>
          <a:xfrm>
            <a:off x="5806545" y="1262062"/>
            <a:ext cx="4929188" cy="3030538"/>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65" name="Google Shape;165;p11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11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11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100"/>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25" name="Google Shape;25;p100"/>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0"/>
          <p:cNvSpPr txBox="1"/>
          <p:nvPr>
            <p:ph idx="1" type="body"/>
          </p:nvPr>
        </p:nvSpPr>
        <p:spPr>
          <a:xfrm>
            <a:off x="818712" y="2222287"/>
            <a:ext cx="10554574" cy="3636511"/>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7" name="Google Shape;27;p100"/>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0"/>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00"/>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sp>
        <p:nvSpPr>
          <p:cNvPr id="169" name="Google Shape;169;p117"/>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1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1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11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
        <p:nvSpPr>
          <p:cNvPr id="174" name="Google Shape;174;p11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11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1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7" name="Shape 177"/>
        <p:cNvGrpSpPr/>
        <p:nvPr/>
      </p:nvGrpSpPr>
      <p:grpSpPr>
        <a:xfrm>
          <a:off x="0" y="0"/>
          <a:ext cx="0" cy="0"/>
          <a:chOff x="0" y="0"/>
          <a:chExt cx="0" cy="0"/>
        </a:xfrm>
      </p:grpSpPr>
      <p:sp>
        <p:nvSpPr>
          <p:cNvPr id="178" name="Google Shape;178;p119"/>
          <p:cNvSpPr txBox="1"/>
          <p:nvPr>
            <p:ph type="title"/>
          </p:nvPr>
        </p:nvSpPr>
        <p:spPr>
          <a:xfrm>
            <a:off x="7085012" y="685800"/>
            <a:ext cx="3657600"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119"/>
          <p:cNvSpPr txBox="1"/>
          <p:nvPr>
            <p:ph idx="1" type="body"/>
          </p:nvPr>
        </p:nvSpPr>
        <p:spPr>
          <a:xfrm>
            <a:off x="684212" y="685800"/>
            <a:ext cx="5943601" cy="5308600"/>
          </a:xfrm>
          <a:prstGeom prst="rect">
            <a:avLst/>
          </a:prstGeom>
          <a:noFill/>
          <a:ln>
            <a:noFill/>
          </a:ln>
        </p:spPr>
        <p:txBody>
          <a:bodyPr anchorCtr="0" anchor="ctr"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80" name="Google Shape;180;p119"/>
          <p:cNvSpPr txBox="1"/>
          <p:nvPr>
            <p:ph idx="2" type="body"/>
          </p:nvPr>
        </p:nvSpPr>
        <p:spPr>
          <a:xfrm>
            <a:off x="7085012" y="2209799"/>
            <a:ext cx="3657600" cy="2091267"/>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280"/>
              <a:buNone/>
              <a:defRPr sz="16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181" name="Google Shape;181;p11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11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1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4" name="Shape 184"/>
        <p:cNvGrpSpPr/>
        <p:nvPr/>
      </p:nvGrpSpPr>
      <p:grpSpPr>
        <a:xfrm>
          <a:off x="0" y="0"/>
          <a:ext cx="0" cy="0"/>
          <a:chOff x="0" y="0"/>
          <a:chExt cx="0" cy="0"/>
        </a:xfrm>
      </p:grpSpPr>
      <p:sp>
        <p:nvSpPr>
          <p:cNvPr id="185" name="Google Shape;185;p120"/>
          <p:cNvSpPr txBox="1"/>
          <p:nvPr>
            <p:ph type="title"/>
          </p:nvPr>
        </p:nvSpPr>
        <p:spPr>
          <a:xfrm>
            <a:off x="4722812" y="1447800"/>
            <a:ext cx="60198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p120"/>
          <p:cNvSpPr/>
          <p:nvPr>
            <p:ph idx="2" type="pic"/>
          </p:nvPr>
        </p:nvSpPr>
        <p:spPr>
          <a:xfrm>
            <a:off x="989012" y="914400"/>
            <a:ext cx="3280974" cy="45720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187" name="Google Shape;187;p120"/>
          <p:cNvSpPr txBox="1"/>
          <p:nvPr>
            <p:ph idx="1" type="body"/>
          </p:nvPr>
        </p:nvSpPr>
        <p:spPr>
          <a:xfrm>
            <a:off x="4722812" y="2777066"/>
            <a:ext cx="6021388" cy="2048933"/>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lvl1pPr>
            <a:lvl2pPr indent="-228600" lvl="1" marL="914400" algn="l">
              <a:spcBef>
                <a:spcPts val="600"/>
              </a:spcBef>
              <a:spcAft>
                <a:spcPts val="0"/>
              </a:spcAft>
              <a:buSzPts val="960"/>
              <a:buNone/>
              <a:defRPr sz="1200"/>
            </a:lvl2pPr>
            <a:lvl3pPr indent="-228600" lvl="2" marL="1371600" algn="l">
              <a:spcBef>
                <a:spcPts val="600"/>
              </a:spcBef>
              <a:spcAft>
                <a:spcPts val="0"/>
              </a:spcAft>
              <a:buSzPts val="800"/>
              <a:buNone/>
              <a:defRPr sz="1000"/>
            </a:lvl3pPr>
            <a:lvl4pPr indent="-228600" lvl="3" marL="1828800" algn="l">
              <a:spcBef>
                <a:spcPts val="600"/>
              </a:spcBef>
              <a:spcAft>
                <a:spcPts val="0"/>
              </a:spcAft>
              <a:buSzPts val="720"/>
              <a:buNone/>
              <a:defRPr sz="900"/>
            </a:lvl4pPr>
            <a:lvl5pPr indent="-228600" lvl="4" marL="2286000" algn="l">
              <a:spcBef>
                <a:spcPts val="600"/>
              </a:spcBef>
              <a:spcAft>
                <a:spcPts val="0"/>
              </a:spcAft>
              <a:buSzPts val="720"/>
              <a:buNone/>
              <a:defRPr sz="900"/>
            </a:lvl5pPr>
            <a:lvl6pPr indent="-228600" lvl="5" marL="2743200" algn="l">
              <a:spcBef>
                <a:spcPts val="600"/>
              </a:spcBef>
              <a:spcAft>
                <a:spcPts val="0"/>
              </a:spcAft>
              <a:buSzPts val="720"/>
              <a:buNone/>
              <a:defRPr sz="900"/>
            </a:lvl6pPr>
            <a:lvl7pPr indent="-228600" lvl="6" marL="3200400" algn="l">
              <a:spcBef>
                <a:spcPts val="600"/>
              </a:spcBef>
              <a:spcAft>
                <a:spcPts val="0"/>
              </a:spcAft>
              <a:buSzPts val="720"/>
              <a:buNone/>
              <a:defRPr sz="900"/>
            </a:lvl7pPr>
            <a:lvl8pPr indent="-228600" lvl="7" marL="3657600" algn="l">
              <a:spcBef>
                <a:spcPts val="600"/>
              </a:spcBef>
              <a:spcAft>
                <a:spcPts val="0"/>
              </a:spcAft>
              <a:buSzPts val="720"/>
              <a:buNone/>
              <a:defRPr sz="900"/>
            </a:lvl8pPr>
            <a:lvl9pPr indent="-228600" lvl="8" marL="4114800" algn="l">
              <a:spcBef>
                <a:spcPts val="600"/>
              </a:spcBef>
              <a:spcAft>
                <a:spcPts val="600"/>
              </a:spcAft>
              <a:buSzPts val="720"/>
              <a:buNone/>
              <a:defRPr sz="900"/>
            </a:lvl9pPr>
          </a:lstStyle>
          <a:p/>
        </p:txBody>
      </p:sp>
      <p:sp>
        <p:nvSpPr>
          <p:cNvPr id="188" name="Google Shape;188;p120"/>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20"/>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120"/>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91" name="Shape 191"/>
        <p:cNvGrpSpPr/>
        <p:nvPr/>
      </p:nvGrpSpPr>
      <p:grpSpPr>
        <a:xfrm>
          <a:off x="0" y="0"/>
          <a:ext cx="0" cy="0"/>
          <a:chOff x="0" y="0"/>
          <a:chExt cx="0" cy="0"/>
        </a:xfrm>
      </p:grpSpPr>
      <p:sp>
        <p:nvSpPr>
          <p:cNvPr id="192" name="Google Shape;192;p121"/>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121"/>
          <p:cNvSpPr/>
          <p:nvPr>
            <p:ph idx="2" type="pic"/>
          </p:nvPr>
        </p:nvSpPr>
        <p:spPr>
          <a:xfrm>
            <a:off x="685800" y="533400"/>
            <a:ext cx="10818812" cy="3124200"/>
          </a:xfrm>
          <a:prstGeom prst="snip2DiagRect">
            <a:avLst>
              <a:gd fmla="val 10815" name="adj1"/>
              <a:gd fmla="val 0" name="adj2"/>
            </a:avLst>
          </a:prstGeom>
          <a:noFill/>
          <a:ln cap="flat" cmpd="sng" w="15875">
            <a:solidFill>
              <a:schemeClr val="lt1">
                <a:alpha val="40000"/>
              </a:schemeClr>
            </a:solidFill>
            <a:prstDash val="solid"/>
            <a:round/>
            <a:headEnd len="sm" w="sm" type="none"/>
            <a:tailEnd len="sm" w="sm" type="none"/>
          </a:ln>
        </p:spPr>
      </p:sp>
      <p:sp>
        <p:nvSpPr>
          <p:cNvPr id="194" name="Google Shape;194;p121"/>
          <p:cNvSpPr txBox="1"/>
          <p:nvPr>
            <p:ph idx="1" type="body"/>
          </p:nvPr>
        </p:nvSpPr>
        <p:spPr>
          <a:xfrm>
            <a:off x="914402" y="3843867"/>
            <a:ext cx="8304210" cy="457200"/>
          </a:xfrm>
          <a:prstGeom prst="rect">
            <a:avLst/>
          </a:prstGeom>
          <a:noFill/>
          <a:ln>
            <a:noFill/>
          </a:ln>
        </p:spPr>
        <p:txBody>
          <a:bodyPr anchorCtr="0" anchor="t" bIns="45700" lIns="91425" spcFirstLastPara="1" rIns="91425" wrap="square" tIns="45700">
            <a:normAutofit/>
          </a:bodyPr>
          <a:lstStyle>
            <a:lvl1pPr indent="-228600" lvl="0" marL="457200" algn="l">
              <a:spcBef>
                <a:spcPts val="320"/>
              </a:spcBef>
              <a:spcAft>
                <a:spcPts val="0"/>
              </a:spcAft>
              <a:buSzPts val="1280"/>
              <a:buFont typeface="Century Gothic"/>
              <a:buNone/>
              <a:defRPr sz="1600"/>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195" name="Google Shape;195;p121"/>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21"/>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121"/>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98" name="Shape 198"/>
        <p:cNvGrpSpPr/>
        <p:nvPr/>
      </p:nvGrpSpPr>
      <p:grpSpPr>
        <a:xfrm>
          <a:off x="0" y="0"/>
          <a:ext cx="0" cy="0"/>
          <a:chOff x="0" y="0"/>
          <a:chExt cx="0" cy="0"/>
        </a:xfrm>
      </p:grpSpPr>
      <p:sp>
        <p:nvSpPr>
          <p:cNvPr id="199" name="Google Shape;199;p122"/>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122"/>
          <p:cNvSpPr txBox="1"/>
          <p:nvPr>
            <p:ph idx="1" type="body"/>
          </p:nvPr>
        </p:nvSpPr>
        <p:spPr>
          <a:xfrm>
            <a:off x="684212" y="4114800"/>
            <a:ext cx="8535988" cy="18796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201" name="Google Shape;201;p122"/>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22"/>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22"/>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204" name="Shape 204"/>
        <p:cNvGrpSpPr/>
        <p:nvPr/>
      </p:nvGrpSpPr>
      <p:grpSpPr>
        <a:xfrm>
          <a:off x="0" y="0"/>
          <a:ext cx="0" cy="0"/>
          <a:chOff x="0" y="0"/>
          <a:chExt cx="0" cy="0"/>
        </a:xfrm>
      </p:grpSpPr>
      <p:sp>
        <p:nvSpPr>
          <p:cNvPr id="205" name="Google Shape;205;p123"/>
          <p:cNvSpPr txBox="1"/>
          <p:nvPr>
            <p:ph type="title"/>
          </p:nvPr>
        </p:nvSpPr>
        <p:spPr>
          <a:xfrm>
            <a:off x="1141411" y="685800"/>
            <a:ext cx="9144001"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p123"/>
          <p:cNvSpPr txBox="1"/>
          <p:nvPr>
            <p:ph idx="1" type="body"/>
          </p:nvPr>
        </p:nvSpPr>
        <p:spPr>
          <a:xfrm>
            <a:off x="1446212" y="3429000"/>
            <a:ext cx="8534400"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Font typeface="Century Gothic"/>
              <a:buNone/>
              <a:defRPr/>
            </a:lvl1pPr>
            <a:lvl2pPr indent="-228600" lvl="1" marL="914400" algn="l">
              <a:spcBef>
                <a:spcPts val="600"/>
              </a:spcBef>
              <a:spcAft>
                <a:spcPts val="0"/>
              </a:spcAft>
              <a:buSzPts val="1440"/>
              <a:buFont typeface="Century Gothic"/>
              <a:buNone/>
              <a:defRPr/>
            </a:lvl2pPr>
            <a:lvl3pPr indent="-228600" lvl="2" marL="1371600" algn="l">
              <a:spcBef>
                <a:spcPts val="600"/>
              </a:spcBef>
              <a:spcAft>
                <a:spcPts val="0"/>
              </a:spcAft>
              <a:buSzPts val="1280"/>
              <a:buFont typeface="Century Gothic"/>
              <a:buNone/>
              <a:defRPr/>
            </a:lvl3pPr>
            <a:lvl4pPr indent="-228600" lvl="3" marL="1828800" algn="l">
              <a:spcBef>
                <a:spcPts val="600"/>
              </a:spcBef>
              <a:spcAft>
                <a:spcPts val="0"/>
              </a:spcAft>
              <a:buSzPts val="1120"/>
              <a:buFont typeface="Century Gothic"/>
              <a:buNone/>
              <a:defRPr/>
            </a:lvl4pPr>
            <a:lvl5pPr indent="-228600" lvl="4" marL="2286000" algn="l">
              <a:spcBef>
                <a:spcPts val="600"/>
              </a:spcBef>
              <a:spcAft>
                <a:spcPts val="0"/>
              </a:spcAft>
              <a:buSzPts val="1120"/>
              <a:buFont typeface="Century Gothic"/>
              <a:buNone/>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07" name="Google Shape;207;p123"/>
          <p:cNvSpPr txBox="1"/>
          <p:nvPr>
            <p:ph idx="2" type="body"/>
          </p:nvPr>
        </p:nvSpPr>
        <p:spPr>
          <a:xfrm>
            <a:off x="684213" y="4301067"/>
            <a:ext cx="8534400" cy="1684865"/>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208" name="Google Shape;208;p123"/>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23"/>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123"/>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1" name="Google Shape;211;p123"/>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
        <p:nvSpPr>
          <p:cNvPr id="212" name="Google Shape;212;p123"/>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213" name="Shape 213"/>
        <p:cNvGrpSpPr/>
        <p:nvPr/>
      </p:nvGrpSpPr>
      <p:grpSpPr>
        <a:xfrm>
          <a:off x="0" y="0"/>
          <a:ext cx="0" cy="0"/>
          <a:chOff x="0" y="0"/>
          <a:chExt cx="0" cy="0"/>
        </a:xfrm>
      </p:grpSpPr>
      <p:sp>
        <p:nvSpPr>
          <p:cNvPr id="214" name="Google Shape;214;p124"/>
          <p:cNvSpPr txBox="1"/>
          <p:nvPr>
            <p:ph type="title"/>
          </p:nvPr>
        </p:nvSpPr>
        <p:spPr>
          <a:xfrm>
            <a:off x="684212" y="3429000"/>
            <a:ext cx="8534400" cy="16974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5" name="Google Shape;215;p124"/>
          <p:cNvSpPr txBox="1"/>
          <p:nvPr>
            <p:ph idx="1" type="body"/>
          </p:nvPr>
        </p:nvSpPr>
        <p:spPr>
          <a:xfrm>
            <a:off x="684211" y="5132981"/>
            <a:ext cx="8535990"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600"/>
              <a:buNone/>
              <a:defRPr sz="20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216" name="Google Shape;216;p124"/>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24"/>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124"/>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219" name="Shape 219"/>
        <p:cNvGrpSpPr/>
        <p:nvPr/>
      </p:nvGrpSpPr>
      <p:grpSpPr>
        <a:xfrm>
          <a:off x="0" y="0"/>
          <a:ext cx="0" cy="0"/>
          <a:chOff x="0" y="0"/>
          <a:chExt cx="0" cy="0"/>
        </a:xfrm>
      </p:grpSpPr>
      <p:sp>
        <p:nvSpPr>
          <p:cNvPr id="220" name="Google Shape;220;p125"/>
          <p:cNvSpPr txBox="1"/>
          <p:nvPr>
            <p:ph type="title"/>
          </p:nvPr>
        </p:nvSpPr>
        <p:spPr>
          <a:xfrm>
            <a:off x="1141413" y="685800"/>
            <a:ext cx="91440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125"/>
          <p:cNvSpPr txBox="1"/>
          <p:nvPr>
            <p:ph idx="1" type="body"/>
          </p:nvPr>
        </p:nvSpPr>
        <p:spPr>
          <a:xfrm>
            <a:off x="684212" y="3928534"/>
            <a:ext cx="8534401" cy="1049866"/>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22" name="Google Shape;222;p125"/>
          <p:cNvSpPr txBox="1"/>
          <p:nvPr>
            <p:ph idx="2" type="body"/>
          </p:nvPr>
        </p:nvSpPr>
        <p:spPr>
          <a:xfrm>
            <a:off x="684211" y="4978400"/>
            <a:ext cx="8534401"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223" name="Google Shape;223;p125"/>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125"/>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125"/>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125"/>
          <p:cNvSpPr txBox="1"/>
          <p:nvPr/>
        </p:nvSpPr>
        <p:spPr>
          <a:xfrm>
            <a:off x="531812" y="812222"/>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
        <p:nvSpPr>
          <p:cNvPr id="227" name="Google Shape;227;p125"/>
          <p:cNvSpPr txBox="1"/>
          <p:nvPr/>
        </p:nvSpPr>
        <p:spPr>
          <a:xfrm>
            <a:off x="10285412" y="276860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228" name="Shape 228"/>
        <p:cNvGrpSpPr/>
        <p:nvPr/>
      </p:nvGrpSpPr>
      <p:grpSpPr>
        <a:xfrm>
          <a:off x="0" y="0"/>
          <a:ext cx="0" cy="0"/>
          <a:chOff x="0" y="0"/>
          <a:chExt cx="0" cy="0"/>
        </a:xfrm>
      </p:grpSpPr>
      <p:sp>
        <p:nvSpPr>
          <p:cNvPr id="229" name="Google Shape;229;p126"/>
          <p:cNvSpPr txBox="1"/>
          <p:nvPr>
            <p:ph type="title"/>
          </p:nvPr>
        </p:nvSpPr>
        <p:spPr>
          <a:xfrm>
            <a:off x="684213" y="685800"/>
            <a:ext cx="10058400" cy="27432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126"/>
          <p:cNvSpPr txBox="1"/>
          <p:nvPr>
            <p:ph idx="1" type="body"/>
          </p:nvPr>
        </p:nvSpPr>
        <p:spPr>
          <a:xfrm>
            <a:off x="684212" y="3928534"/>
            <a:ext cx="85344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1920"/>
              <a:buNone/>
              <a:defRPr b="0" sz="2400" cap="none">
                <a:solidFill>
                  <a:schemeClr val="lt1"/>
                </a:solidFill>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31" name="Google Shape;231;p126"/>
          <p:cNvSpPr txBox="1"/>
          <p:nvPr>
            <p:ph idx="2" type="body"/>
          </p:nvPr>
        </p:nvSpPr>
        <p:spPr>
          <a:xfrm>
            <a:off x="684211" y="4766732"/>
            <a:ext cx="8534401" cy="12276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440"/>
              <a:buNone/>
              <a:defRPr sz="1800">
                <a:solidFill>
                  <a:srgbClr val="0F486F"/>
                </a:solidFill>
              </a:defRPr>
            </a:lvl1pPr>
            <a:lvl2pPr indent="-228600" lvl="1" marL="914400" algn="l">
              <a:spcBef>
                <a:spcPts val="600"/>
              </a:spcBef>
              <a:spcAft>
                <a:spcPts val="0"/>
              </a:spcAft>
              <a:buSzPts val="1440"/>
              <a:buNone/>
              <a:defRPr sz="1800">
                <a:solidFill>
                  <a:schemeClr val="lt1"/>
                </a:solidFill>
              </a:defRPr>
            </a:lvl2pPr>
            <a:lvl3pPr indent="-228600" lvl="2" marL="1371600" algn="l">
              <a:spcBef>
                <a:spcPts val="600"/>
              </a:spcBef>
              <a:spcAft>
                <a:spcPts val="0"/>
              </a:spcAft>
              <a:buSzPts val="1280"/>
              <a:buNone/>
              <a:defRPr sz="1600">
                <a:solidFill>
                  <a:schemeClr val="lt1"/>
                </a:solidFill>
              </a:defRPr>
            </a:lvl3pPr>
            <a:lvl4pPr indent="-228600" lvl="3" marL="1828800" algn="l">
              <a:spcBef>
                <a:spcPts val="600"/>
              </a:spcBef>
              <a:spcAft>
                <a:spcPts val="0"/>
              </a:spcAft>
              <a:buSzPts val="1120"/>
              <a:buNone/>
              <a:defRPr sz="1400">
                <a:solidFill>
                  <a:schemeClr val="lt1"/>
                </a:solidFill>
              </a:defRPr>
            </a:lvl4pPr>
            <a:lvl5pPr indent="-228600" lvl="4" marL="2286000" algn="l">
              <a:spcBef>
                <a:spcPts val="600"/>
              </a:spcBef>
              <a:spcAft>
                <a:spcPts val="0"/>
              </a:spcAft>
              <a:buSzPts val="1120"/>
              <a:buNone/>
              <a:defRPr sz="1400">
                <a:solidFill>
                  <a:schemeClr val="lt1"/>
                </a:solidFill>
              </a:defRPr>
            </a:lvl5pPr>
            <a:lvl6pPr indent="-228600" lvl="5" marL="2743200" algn="l">
              <a:spcBef>
                <a:spcPts val="600"/>
              </a:spcBef>
              <a:spcAft>
                <a:spcPts val="0"/>
              </a:spcAft>
              <a:buSzPts val="1120"/>
              <a:buNone/>
              <a:defRPr sz="1400">
                <a:solidFill>
                  <a:schemeClr val="lt1"/>
                </a:solidFill>
              </a:defRPr>
            </a:lvl6pPr>
            <a:lvl7pPr indent="-228600" lvl="6" marL="3200400" algn="l">
              <a:spcBef>
                <a:spcPts val="600"/>
              </a:spcBef>
              <a:spcAft>
                <a:spcPts val="0"/>
              </a:spcAft>
              <a:buSzPts val="1120"/>
              <a:buNone/>
              <a:defRPr sz="1400">
                <a:solidFill>
                  <a:schemeClr val="lt1"/>
                </a:solidFill>
              </a:defRPr>
            </a:lvl7pPr>
            <a:lvl8pPr indent="-228600" lvl="7" marL="3657600" algn="l">
              <a:spcBef>
                <a:spcPts val="600"/>
              </a:spcBef>
              <a:spcAft>
                <a:spcPts val="0"/>
              </a:spcAft>
              <a:buSzPts val="1120"/>
              <a:buNone/>
              <a:defRPr sz="1400">
                <a:solidFill>
                  <a:schemeClr val="lt1"/>
                </a:solidFill>
              </a:defRPr>
            </a:lvl8pPr>
            <a:lvl9pPr indent="-228600" lvl="8" marL="4114800" algn="l">
              <a:spcBef>
                <a:spcPts val="600"/>
              </a:spcBef>
              <a:spcAft>
                <a:spcPts val="600"/>
              </a:spcAft>
              <a:buSzPts val="1120"/>
              <a:buNone/>
              <a:defRPr sz="1400">
                <a:solidFill>
                  <a:schemeClr val="lt1"/>
                </a:solidFill>
              </a:defRPr>
            </a:lvl9pPr>
          </a:lstStyle>
          <a:p/>
        </p:txBody>
      </p:sp>
      <p:sp>
        <p:nvSpPr>
          <p:cNvPr id="232" name="Google Shape;232;p126"/>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126"/>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126"/>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101"/>
          <p:cNvSpPr/>
          <p:nvPr/>
        </p:nvSpPr>
        <p:spPr>
          <a:xfrm>
            <a:off x="0" y="1"/>
            <a:ext cx="12192000" cy="5203825"/>
          </a:xfrm>
          <a:custGeom>
            <a:rect b="b" l="l" r="r" t="t"/>
            <a:pathLst>
              <a:path extrusionOk="0" h="3278" w="5760">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32" name="Google Shape;32;p101"/>
          <p:cNvSpPr txBox="1"/>
          <p:nvPr>
            <p:ph type="title"/>
          </p:nvPr>
        </p:nvSpPr>
        <p:spPr>
          <a:xfrm>
            <a:off x="810000" y="2951396"/>
            <a:ext cx="10561418" cy="146880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r">
              <a:spcBef>
                <a:spcPts val="0"/>
              </a:spcBef>
              <a:spcAft>
                <a:spcPts val="0"/>
              </a:spcAft>
              <a:buClr>
                <a:srgbClr val="FEFEFE"/>
              </a:buClr>
              <a:buSzPts val="4800"/>
              <a:buFont typeface="Century Gothic"/>
              <a:buNone/>
              <a:defRPr b="1"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01"/>
          <p:cNvSpPr txBox="1"/>
          <p:nvPr>
            <p:ph idx="1" type="body"/>
          </p:nvPr>
        </p:nvSpPr>
        <p:spPr>
          <a:xfrm>
            <a:off x="810000" y="5281201"/>
            <a:ext cx="10561418" cy="43395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Autofit/>
          </a:bodyPr>
          <a:lstStyle>
            <a:lvl1pPr indent="-228600" lvl="0" marL="457200" algn="r">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34" name="Google Shape;34;p101"/>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1"/>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01"/>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5" name="Shape 235"/>
        <p:cNvGrpSpPr/>
        <p:nvPr/>
      </p:nvGrpSpPr>
      <p:grpSpPr>
        <a:xfrm>
          <a:off x="0" y="0"/>
          <a:ext cx="0" cy="0"/>
          <a:chOff x="0" y="0"/>
          <a:chExt cx="0" cy="0"/>
        </a:xfrm>
      </p:grpSpPr>
      <p:sp>
        <p:nvSpPr>
          <p:cNvPr id="236" name="Google Shape;236;p127"/>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127"/>
          <p:cNvSpPr txBox="1"/>
          <p:nvPr>
            <p:ph idx="1" type="body"/>
          </p:nvPr>
        </p:nvSpPr>
        <p:spPr>
          <a:xfrm rot="5400000">
            <a:off x="3143778" y="-1773766"/>
            <a:ext cx="3615267" cy="8534400"/>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38" name="Google Shape;238;p127"/>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p127"/>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127"/>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1" name="Shape 241"/>
        <p:cNvGrpSpPr/>
        <p:nvPr/>
      </p:nvGrpSpPr>
      <p:grpSpPr>
        <a:xfrm>
          <a:off x="0" y="0"/>
          <a:ext cx="0" cy="0"/>
          <a:chOff x="0" y="0"/>
          <a:chExt cx="0" cy="0"/>
        </a:xfrm>
      </p:grpSpPr>
      <p:sp>
        <p:nvSpPr>
          <p:cNvPr id="242" name="Google Shape;242;p128"/>
          <p:cNvSpPr txBox="1"/>
          <p:nvPr>
            <p:ph type="title"/>
          </p:nvPr>
        </p:nvSpPr>
        <p:spPr>
          <a:xfrm rot="5400000">
            <a:off x="7427912" y="1943100"/>
            <a:ext cx="4572000" cy="20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128"/>
          <p:cNvSpPr txBox="1"/>
          <p:nvPr>
            <p:ph idx="1" type="body"/>
          </p:nvPr>
        </p:nvSpPr>
        <p:spPr>
          <a:xfrm rot="5400000">
            <a:off x="1943100" y="-571500"/>
            <a:ext cx="5308600" cy="7823200"/>
          </a:xfrm>
          <a:prstGeom prst="rect">
            <a:avLst/>
          </a:prstGeom>
          <a:noFill/>
          <a:ln>
            <a:noFill/>
          </a:ln>
        </p:spPr>
        <p:txBody>
          <a:bodyPr anchorCtr="0" anchor="t" bIns="45700" lIns="91425" spcFirstLastPara="1" rIns="91425" wrap="square" tIns="45700">
            <a:normAutofit/>
          </a:bodyPr>
          <a:lstStyle>
            <a:lvl1pPr indent="-320040" lvl="0" marL="457200" algn="l">
              <a:spcBef>
                <a:spcPts val="360"/>
              </a:spcBef>
              <a:spcAft>
                <a:spcPts val="0"/>
              </a:spcAft>
              <a:buSzPts val="1440"/>
              <a:buChar char="▶"/>
              <a:defRPr/>
            </a:lvl1pPr>
            <a:lvl2pPr indent="-320040" lvl="1" marL="914400" algn="l">
              <a:spcBef>
                <a:spcPts val="600"/>
              </a:spcBef>
              <a:spcAft>
                <a:spcPts val="0"/>
              </a:spcAft>
              <a:buSzPts val="1440"/>
              <a:buChar char="▶"/>
              <a:defRPr/>
            </a:lvl2pPr>
            <a:lvl3pPr indent="-320039" lvl="2" marL="1371600" algn="l">
              <a:spcBef>
                <a:spcPts val="600"/>
              </a:spcBef>
              <a:spcAft>
                <a:spcPts val="0"/>
              </a:spcAft>
              <a:buSzPts val="1440"/>
              <a:buChar char="▶"/>
              <a:defRPr/>
            </a:lvl3pPr>
            <a:lvl4pPr indent="-320039" lvl="3" marL="1828800" algn="l">
              <a:spcBef>
                <a:spcPts val="600"/>
              </a:spcBef>
              <a:spcAft>
                <a:spcPts val="0"/>
              </a:spcAft>
              <a:buSzPts val="1440"/>
              <a:buChar char="▶"/>
              <a:defRPr/>
            </a:lvl4pPr>
            <a:lvl5pPr indent="-320039" lvl="4" marL="2286000" algn="l">
              <a:spcBef>
                <a:spcPts val="600"/>
              </a:spcBef>
              <a:spcAft>
                <a:spcPts val="0"/>
              </a:spcAft>
              <a:buSzPts val="1440"/>
              <a:buChar char="▶"/>
              <a:defRPr/>
            </a:lvl5pPr>
            <a:lvl6pPr indent="-320039" lvl="5" marL="2743200" algn="l">
              <a:spcBef>
                <a:spcPts val="600"/>
              </a:spcBef>
              <a:spcAft>
                <a:spcPts val="0"/>
              </a:spcAft>
              <a:buSzPts val="1440"/>
              <a:buChar char="▶"/>
              <a:defRPr/>
            </a:lvl6pPr>
            <a:lvl7pPr indent="-320039" lvl="6" marL="3200400" algn="l">
              <a:spcBef>
                <a:spcPts val="600"/>
              </a:spcBef>
              <a:spcAft>
                <a:spcPts val="0"/>
              </a:spcAft>
              <a:buSzPts val="1440"/>
              <a:buChar char="▶"/>
              <a:defRPr/>
            </a:lvl7pPr>
            <a:lvl8pPr indent="-320040" lvl="7" marL="3657600" algn="l">
              <a:spcBef>
                <a:spcPts val="600"/>
              </a:spcBef>
              <a:spcAft>
                <a:spcPts val="0"/>
              </a:spcAft>
              <a:buSzPts val="1440"/>
              <a:buChar char="▶"/>
              <a:defRPr/>
            </a:lvl8pPr>
            <a:lvl9pPr indent="-320040" lvl="8" marL="4114800" algn="l">
              <a:spcBef>
                <a:spcPts val="600"/>
              </a:spcBef>
              <a:spcAft>
                <a:spcPts val="600"/>
              </a:spcAft>
              <a:buSzPts val="1440"/>
              <a:buChar char="▶"/>
              <a:defRPr/>
            </a:lvl9pPr>
          </a:lstStyle>
          <a:p/>
        </p:txBody>
      </p:sp>
      <p:sp>
        <p:nvSpPr>
          <p:cNvPr id="244" name="Google Shape;244;p128"/>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128"/>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128"/>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264" name="Shape 264"/>
        <p:cNvGrpSpPr/>
        <p:nvPr/>
      </p:nvGrpSpPr>
      <p:grpSpPr>
        <a:xfrm>
          <a:off x="0" y="0"/>
          <a:ext cx="0" cy="0"/>
          <a:chOff x="0" y="0"/>
          <a:chExt cx="0" cy="0"/>
        </a:xfrm>
      </p:grpSpPr>
      <p:sp>
        <p:nvSpPr>
          <p:cNvPr id="265" name="Google Shape;265;p72"/>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72"/>
          <p:cNvSpPr/>
          <p:nvPr>
            <p:ph idx="2" type="pic"/>
          </p:nvPr>
        </p:nvSpPr>
        <p:spPr>
          <a:xfrm>
            <a:off x="1487181" y="2886074"/>
            <a:ext cx="1845511" cy="1845511"/>
          </a:xfrm>
          <a:prstGeom prst="rect">
            <a:avLst/>
          </a:prstGeom>
          <a:solidFill>
            <a:srgbClr val="F2F2F2"/>
          </a:solidFill>
          <a:ln>
            <a:noFill/>
          </a:ln>
        </p:spPr>
      </p:sp>
      <p:sp>
        <p:nvSpPr>
          <p:cNvPr id="267" name="Google Shape;267;p72"/>
          <p:cNvSpPr txBox="1"/>
          <p:nvPr>
            <p:ph idx="1" type="body"/>
          </p:nvPr>
        </p:nvSpPr>
        <p:spPr>
          <a:xfrm>
            <a:off x="1228568"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spcBef>
                <a:spcPts val="1000"/>
              </a:spcBef>
              <a:spcAft>
                <a:spcPts val="0"/>
              </a:spcAft>
              <a:buSzPts val="1120"/>
              <a:buNone/>
              <a:defRPr sz="1400">
                <a:solidFill>
                  <a:schemeClr val="dk1"/>
                </a:solidFill>
                <a:latin typeface="Century Gothic"/>
                <a:ea typeface="Century Gothic"/>
                <a:cs typeface="Century Gothic"/>
                <a:sym typeface="Century Gothic"/>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68" name="Google Shape;268;p72"/>
          <p:cNvSpPr txBox="1"/>
          <p:nvPr>
            <p:ph idx="3"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spcBef>
                <a:spcPts val="1000"/>
              </a:spcBef>
              <a:spcAft>
                <a:spcPts val="0"/>
              </a:spcAft>
              <a:buSzPts val="800"/>
              <a:buNone/>
              <a:defRPr sz="1000">
                <a:solidFill>
                  <a:schemeClr val="dk1"/>
                </a:solidFill>
                <a:latin typeface="Century Gothic"/>
                <a:ea typeface="Century Gothic"/>
                <a:cs typeface="Century Gothic"/>
                <a:sym typeface="Century Gothic"/>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69" name="Google Shape;269;p72"/>
          <p:cNvSpPr/>
          <p:nvPr>
            <p:ph idx="4" type="pic"/>
          </p:nvPr>
        </p:nvSpPr>
        <p:spPr>
          <a:xfrm>
            <a:off x="3836914" y="2886074"/>
            <a:ext cx="1845511" cy="1845511"/>
          </a:xfrm>
          <a:prstGeom prst="rect">
            <a:avLst/>
          </a:prstGeom>
          <a:solidFill>
            <a:srgbClr val="F2F2F2"/>
          </a:solidFill>
          <a:ln>
            <a:noFill/>
          </a:ln>
        </p:spPr>
      </p:sp>
      <p:sp>
        <p:nvSpPr>
          <p:cNvPr id="270" name="Google Shape;270;p72"/>
          <p:cNvSpPr txBox="1"/>
          <p:nvPr>
            <p:ph idx="5" type="body"/>
          </p:nvPr>
        </p:nvSpPr>
        <p:spPr>
          <a:xfrm>
            <a:off x="3578300" y="5084524"/>
            <a:ext cx="2330816" cy="343061"/>
          </a:xfrm>
          <a:prstGeom prst="rect">
            <a:avLst/>
          </a:prstGeom>
          <a:noFill/>
          <a:ln>
            <a:noFill/>
          </a:ln>
        </p:spPr>
        <p:txBody>
          <a:bodyPr anchorCtr="0" anchor="ctr" bIns="45700" lIns="91425" spcFirstLastPara="1" rIns="91425" wrap="square" tIns="45700">
            <a:noAutofit/>
          </a:bodyPr>
          <a:lstStyle>
            <a:lvl1pPr indent="-228600" lvl="0" marL="457200" algn="ctr">
              <a:spcBef>
                <a:spcPts val="1000"/>
              </a:spcBef>
              <a:spcAft>
                <a:spcPts val="0"/>
              </a:spcAft>
              <a:buSzPts val="1120"/>
              <a:buNone/>
              <a:defRPr sz="1400">
                <a:solidFill>
                  <a:schemeClr val="dk1"/>
                </a:solidFill>
                <a:latin typeface="Century Gothic"/>
                <a:ea typeface="Century Gothic"/>
                <a:cs typeface="Century Gothic"/>
                <a:sym typeface="Century Gothic"/>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71" name="Google Shape;271;p72"/>
          <p:cNvSpPr txBox="1"/>
          <p:nvPr>
            <p:ph idx="6"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spcBef>
                <a:spcPts val="1000"/>
              </a:spcBef>
              <a:spcAft>
                <a:spcPts val="0"/>
              </a:spcAft>
              <a:buSzPts val="800"/>
              <a:buNone/>
              <a:defRPr sz="1000">
                <a:solidFill>
                  <a:schemeClr val="dk1"/>
                </a:solidFill>
                <a:latin typeface="Century Gothic"/>
                <a:ea typeface="Century Gothic"/>
                <a:cs typeface="Century Gothic"/>
                <a:sym typeface="Century Gothic"/>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72" name="Google Shape;272;p72"/>
          <p:cNvSpPr/>
          <p:nvPr>
            <p:ph idx="7" type="pic"/>
          </p:nvPr>
        </p:nvSpPr>
        <p:spPr>
          <a:xfrm>
            <a:off x="6327578" y="2886074"/>
            <a:ext cx="1845511" cy="1845511"/>
          </a:xfrm>
          <a:prstGeom prst="rect">
            <a:avLst/>
          </a:prstGeom>
          <a:solidFill>
            <a:srgbClr val="F2F2F2"/>
          </a:solidFill>
          <a:ln>
            <a:noFill/>
          </a:ln>
        </p:spPr>
      </p:sp>
      <p:sp>
        <p:nvSpPr>
          <p:cNvPr id="273" name="Google Shape;273;p72"/>
          <p:cNvSpPr txBox="1"/>
          <p:nvPr>
            <p:ph idx="8" type="body"/>
          </p:nvPr>
        </p:nvSpPr>
        <p:spPr>
          <a:xfrm>
            <a:off x="6068964"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spcBef>
                <a:spcPts val="1000"/>
              </a:spcBef>
              <a:spcAft>
                <a:spcPts val="0"/>
              </a:spcAft>
              <a:buSzPts val="1120"/>
              <a:buNone/>
              <a:defRPr sz="1400">
                <a:solidFill>
                  <a:schemeClr val="dk1"/>
                </a:solidFill>
                <a:latin typeface="Century Gothic"/>
                <a:ea typeface="Century Gothic"/>
                <a:cs typeface="Century Gothic"/>
                <a:sym typeface="Century Gothic"/>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74" name="Google Shape;274;p72"/>
          <p:cNvSpPr txBox="1"/>
          <p:nvPr>
            <p:ph idx="9"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spcBef>
                <a:spcPts val="1000"/>
              </a:spcBef>
              <a:spcAft>
                <a:spcPts val="0"/>
              </a:spcAft>
              <a:buSzPts val="800"/>
              <a:buNone/>
              <a:defRPr sz="1000">
                <a:solidFill>
                  <a:schemeClr val="dk1"/>
                </a:solidFill>
                <a:latin typeface="Century Gothic"/>
                <a:ea typeface="Century Gothic"/>
                <a:cs typeface="Century Gothic"/>
                <a:sym typeface="Century Gothic"/>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75" name="Google Shape;275;p72"/>
          <p:cNvSpPr/>
          <p:nvPr>
            <p:ph idx="13" type="pic"/>
          </p:nvPr>
        </p:nvSpPr>
        <p:spPr>
          <a:xfrm>
            <a:off x="8747458" y="2886074"/>
            <a:ext cx="1845511" cy="1845511"/>
          </a:xfrm>
          <a:prstGeom prst="rect">
            <a:avLst/>
          </a:prstGeom>
          <a:solidFill>
            <a:srgbClr val="F2F2F2"/>
          </a:solidFill>
          <a:ln>
            <a:noFill/>
          </a:ln>
        </p:spPr>
      </p:sp>
      <p:sp>
        <p:nvSpPr>
          <p:cNvPr id="276" name="Google Shape;276;p72"/>
          <p:cNvSpPr txBox="1"/>
          <p:nvPr>
            <p:ph idx="14" type="body"/>
          </p:nvPr>
        </p:nvSpPr>
        <p:spPr>
          <a:xfrm>
            <a:off x="8488845" y="5084524"/>
            <a:ext cx="2317706" cy="343061"/>
          </a:xfrm>
          <a:prstGeom prst="rect">
            <a:avLst/>
          </a:prstGeom>
          <a:noFill/>
          <a:ln>
            <a:noFill/>
          </a:ln>
        </p:spPr>
        <p:txBody>
          <a:bodyPr anchorCtr="0" anchor="ctr" bIns="45700" lIns="91425" spcFirstLastPara="1" rIns="91425" wrap="square" tIns="45700">
            <a:noAutofit/>
          </a:bodyPr>
          <a:lstStyle>
            <a:lvl1pPr indent="-228600" lvl="0" marL="457200" algn="ctr">
              <a:spcBef>
                <a:spcPts val="1000"/>
              </a:spcBef>
              <a:spcAft>
                <a:spcPts val="0"/>
              </a:spcAft>
              <a:buSzPts val="1120"/>
              <a:buNone/>
              <a:defRPr sz="1400">
                <a:solidFill>
                  <a:schemeClr val="dk1"/>
                </a:solidFill>
                <a:latin typeface="Century Gothic"/>
                <a:ea typeface="Century Gothic"/>
                <a:cs typeface="Century Gothic"/>
                <a:sym typeface="Century Gothic"/>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77" name="Google Shape;277;p72"/>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spcBef>
                <a:spcPts val="1000"/>
              </a:spcBef>
              <a:spcAft>
                <a:spcPts val="0"/>
              </a:spcAft>
              <a:buSzPts val="800"/>
              <a:buNone/>
              <a:defRPr sz="1000">
                <a:solidFill>
                  <a:schemeClr val="dk1"/>
                </a:solidFill>
                <a:latin typeface="Century Gothic"/>
                <a:ea typeface="Century Gothic"/>
                <a:cs typeface="Century Gothic"/>
                <a:sym typeface="Century Gothic"/>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278" name="Google Shape;278;p72"/>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72"/>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7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b="0" i="0" sz="900" u="none" cap="none" strike="noStrike">
                <a:solidFill>
                  <a:schemeClr val="lt1"/>
                </a:solidFill>
                <a:latin typeface="Century Gothic"/>
                <a:ea typeface="Century Gothic"/>
                <a:cs typeface="Century Gothic"/>
                <a:sym typeface="Century Gothic"/>
              </a:defRPr>
            </a:lvl1pPr>
            <a:lvl2pPr indent="0" lvl="1" marL="0" algn="ctr">
              <a:spcBef>
                <a:spcPts val="0"/>
              </a:spcBef>
              <a:buNone/>
              <a:defRPr b="0" i="0" sz="900" u="none" cap="none" strike="noStrike">
                <a:solidFill>
                  <a:schemeClr val="lt1"/>
                </a:solidFill>
                <a:latin typeface="Century Gothic"/>
                <a:ea typeface="Century Gothic"/>
                <a:cs typeface="Century Gothic"/>
                <a:sym typeface="Century Gothic"/>
              </a:defRPr>
            </a:lvl2pPr>
            <a:lvl3pPr indent="0" lvl="2" marL="0" algn="ctr">
              <a:spcBef>
                <a:spcPts val="0"/>
              </a:spcBef>
              <a:buNone/>
              <a:defRPr b="0" i="0" sz="900" u="none" cap="none" strike="noStrike">
                <a:solidFill>
                  <a:schemeClr val="lt1"/>
                </a:solidFill>
                <a:latin typeface="Century Gothic"/>
                <a:ea typeface="Century Gothic"/>
                <a:cs typeface="Century Gothic"/>
                <a:sym typeface="Century Gothic"/>
              </a:defRPr>
            </a:lvl3pPr>
            <a:lvl4pPr indent="0" lvl="3" marL="0" algn="ctr">
              <a:spcBef>
                <a:spcPts val="0"/>
              </a:spcBef>
              <a:buNone/>
              <a:defRPr b="0" i="0" sz="900" u="none" cap="none" strike="noStrike">
                <a:solidFill>
                  <a:schemeClr val="lt1"/>
                </a:solidFill>
                <a:latin typeface="Century Gothic"/>
                <a:ea typeface="Century Gothic"/>
                <a:cs typeface="Century Gothic"/>
                <a:sym typeface="Century Gothic"/>
              </a:defRPr>
            </a:lvl4pPr>
            <a:lvl5pPr indent="0" lvl="4" marL="0" algn="ctr">
              <a:spcBef>
                <a:spcPts val="0"/>
              </a:spcBef>
              <a:buNone/>
              <a:defRPr b="0" i="0" sz="900" u="none" cap="none" strike="noStrike">
                <a:solidFill>
                  <a:schemeClr val="lt1"/>
                </a:solidFill>
                <a:latin typeface="Century Gothic"/>
                <a:ea typeface="Century Gothic"/>
                <a:cs typeface="Century Gothic"/>
                <a:sym typeface="Century Gothic"/>
              </a:defRPr>
            </a:lvl5pPr>
            <a:lvl6pPr indent="0" lvl="5" marL="0" algn="ctr">
              <a:spcBef>
                <a:spcPts val="0"/>
              </a:spcBef>
              <a:buNone/>
              <a:defRPr b="0" i="0" sz="900" u="none" cap="none" strike="noStrike">
                <a:solidFill>
                  <a:schemeClr val="lt1"/>
                </a:solidFill>
                <a:latin typeface="Century Gothic"/>
                <a:ea typeface="Century Gothic"/>
                <a:cs typeface="Century Gothic"/>
                <a:sym typeface="Century Gothic"/>
              </a:defRPr>
            </a:lvl6pPr>
            <a:lvl7pPr indent="0" lvl="6" marL="0" algn="ctr">
              <a:spcBef>
                <a:spcPts val="0"/>
              </a:spcBef>
              <a:buNone/>
              <a:defRPr b="0" i="0" sz="900" u="none" cap="none" strike="noStrike">
                <a:solidFill>
                  <a:schemeClr val="lt1"/>
                </a:solidFill>
                <a:latin typeface="Century Gothic"/>
                <a:ea typeface="Century Gothic"/>
                <a:cs typeface="Century Gothic"/>
                <a:sym typeface="Century Gothic"/>
              </a:defRPr>
            </a:lvl7pPr>
            <a:lvl8pPr indent="0" lvl="7" marL="0" algn="ctr">
              <a:spcBef>
                <a:spcPts val="0"/>
              </a:spcBef>
              <a:buNone/>
              <a:defRPr b="0" i="0" sz="900" u="none" cap="none" strike="noStrike">
                <a:solidFill>
                  <a:schemeClr val="lt1"/>
                </a:solidFill>
                <a:latin typeface="Century Gothic"/>
                <a:ea typeface="Century Gothic"/>
                <a:cs typeface="Century Gothic"/>
                <a:sym typeface="Century Gothic"/>
              </a:defRPr>
            </a:lvl8pPr>
            <a:lvl9pPr indent="0" lvl="8" marL="0" algn="ctr">
              <a:spcBef>
                <a:spcPts val="0"/>
              </a:spcBef>
              <a:buNone/>
              <a:defRPr b="0" i="0" sz="9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grpSp>
        <p:nvGrpSpPr>
          <p:cNvPr id="281" name="Google Shape;281;p72"/>
          <p:cNvGrpSpPr/>
          <p:nvPr/>
        </p:nvGrpSpPr>
        <p:grpSpPr>
          <a:xfrm>
            <a:off x="7334250" y="0"/>
            <a:ext cx="4857750" cy="1724025"/>
            <a:chOff x="7334250" y="0"/>
            <a:chExt cx="4857750" cy="1724025"/>
          </a:xfrm>
        </p:grpSpPr>
        <p:cxnSp>
          <p:nvCxnSpPr>
            <p:cNvPr id="282" name="Google Shape;282;p72"/>
            <p:cNvCxnSpPr/>
            <p:nvPr/>
          </p:nvCxnSpPr>
          <p:spPr>
            <a:xfrm rot="10800000">
              <a:off x="7334250" y="0"/>
              <a:ext cx="4857750" cy="762000"/>
            </a:xfrm>
            <a:prstGeom prst="straightConnector1">
              <a:avLst/>
            </a:prstGeom>
            <a:noFill/>
            <a:ln cap="rnd" cmpd="sng" w="9525">
              <a:solidFill>
                <a:schemeClr val="dk1"/>
              </a:solidFill>
              <a:prstDash val="solid"/>
              <a:round/>
              <a:headEnd len="sm" w="sm" type="none"/>
              <a:tailEnd len="sm" w="sm" type="none"/>
            </a:ln>
          </p:spPr>
        </p:cxnSp>
        <p:cxnSp>
          <p:nvCxnSpPr>
            <p:cNvPr id="283" name="Google Shape;283;p72"/>
            <p:cNvCxnSpPr/>
            <p:nvPr/>
          </p:nvCxnSpPr>
          <p:spPr>
            <a:xfrm>
              <a:off x="11487150" y="0"/>
              <a:ext cx="704850" cy="1724025"/>
            </a:xfrm>
            <a:prstGeom prst="straightConnector1">
              <a:avLst/>
            </a:prstGeom>
            <a:noFill/>
            <a:ln cap="rnd" cmpd="sng" w="9525">
              <a:solidFill>
                <a:schemeClr val="dk1"/>
              </a:solidFill>
              <a:prstDash val="solid"/>
              <a:round/>
              <a:headEnd len="sm" w="sm" type="none"/>
              <a:tailEnd len="sm" w="sm" type="none"/>
            </a:ln>
          </p:spPr>
        </p:cxn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84" name="Shape 284"/>
        <p:cNvGrpSpPr/>
        <p:nvPr/>
      </p:nvGrpSpPr>
      <p:grpSpPr>
        <a:xfrm>
          <a:off x="0" y="0"/>
          <a:ext cx="0" cy="0"/>
          <a:chOff x="0" y="0"/>
          <a:chExt cx="0" cy="0"/>
        </a:xfrm>
      </p:grpSpPr>
      <p:sp>
        <p:nvSpPr>
          <p:cNvPr id="285" name="Google Shape;285;p75"/>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75"/>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7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9" name="Shape 289"/>
        <p:cNvGrpSpPr/>
        <p:nvPr/>
      </p:nvGrpSpPr>
      <p:grpSpPr>
        <a:xfrm>
          <a:off x="0" y="0"/>
          <a:ext cx="0" cy="0"/>
          <a:chOff x="0" y="0"/>
          <a:chExt cx="0" cy="0"/>
        </a:xfrm>
      </p:grpSpPr>
      <p:sp>
        <p:nvSpPr>
          <p:cNvPr id="290" name="Google Shape;290;p78"/>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78"/>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78"/>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p7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4" name="Shape 294"/>
        <p:cNvGrpSpPr/>
        <p:nvPr/>
      </p:nvGrpSpPr>
      <p:grpSpPr>
        <a:xfrm>
          <a:off x="0" y="0"/>
          <a:ext cx="0" cy="0"/>
          <a:chOff x="0" y="0"/>
          <a:chExt cx="0" cy="0"/>
        </a:xfrm>
      </p:grpSpPr>
      <p:grpSp>
        <p:nvGrpSpPr>
          <p:cNvPr id="295" name="Google Shape;295;p79"/>
          <p:cNvGrpSpPr/>
          <p:nvPr/>
        </p:nvGrpSpPr>
        <p:grpSpPr>
          <a:xfrm>
            <a:off x="0" y="-2373"/>
            <a:ext cx="12192000" cy="6867027"/>
            <a:chOff x="0" y="-2373"/>
            <a:chExt cx="12192000" cy="6867027"/>
          </a:xfrm>
        </p:grpSpPr>
        <p:sp>
          <p:nvSpPr>
            <p:cNvPr id="296" name="Google Shape;296;p7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9"/>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9"/>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9"/>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9"/>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9"/>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9"/>
            <p:cNvSpPr/>
            <p:nvPr/>
          </p:nvSpPr>
          <p:spPr>
            <a:xfrm>
              <a:off x="7289800" y="402165"/>
              <a:ext cx="44788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9"/>
            <p:cNvSpPr/>
            <p:nvPr/>
          </p:nvSpPr>
          <p:spPr>
            <a:xfrm rot="-5677511">
              <a:off x="4698352"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9"/>
            <p:cNvSpPr/>
            <p:nvPr/>
          </p:nvSpPr>
          <p:spPr>
            <a:xfrm rot="-5400000">
              <a:off x="3787244"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05" name="Google Shape;305;p7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06" name="Google Shape;306;p79"/>
          <p:cNvSpPr txBox="1"/>
          <p:nvPr>
            <p:ph type="title"/>
          </p:nvPr>
        </p:nvSpPr>
        <p:spPr>
          <a:xfrm>
            <a:off x="1154956" y="2677645"/>
            <a:ext cx="4351023" cy="2283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79"/>
          <p:cNvSpPr txBox="1"/>
          <p:nvPr>
            <p:ph idx="1" type="body"/>
          </p:nvPr>
        </p:nvSpPr>
        <p:spPr>
          <a:xfrm>
            <a:off x="6895558" y="2677644"/>
            <a:ext cx="3755379" cy="2283823"/>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308" name="Google Shape;308;p79"/>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79"/>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0" name="Google Shape;310;p7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12" name="Shape 312"/>
        <p:cNvGrpSpPr/>
        <p:nvPr/>
      </p:nvGrpSpPr>
      <p:grpSpPr>
        <a:xfrm>
          <a:off x="0" y="0"/>
          <a:ext cx="0" cy="0"/>
          <a:chOff x="0" y="0"/>
          <a:chExt cx="0" cy="0"/>
        </a:xfrm>
      </p:grpSpPr>
      <p:grpSp>
        <p:nvGrpSpPr>
          <p:cNvPr id="313" name="Google Shape;313;p129"/>
          <p:cNvGrpSpPr/>
          <p:nvPr/>
        </p:nvGrpSpPr>
        <p:grpSpPr>
          <a:xfrm>
            <a:off x="0" y="-2373"/>
            <a:ext cx="12192000" cy="6867027"/>
            <a:chOff x="0" y="-2373"/>
            <a:chExt cx="12192000" cy="6867027"/>
          </a:xfrm>
        </p:grpSpPr>
        <p:sp>
          <p:nvSpPr>
            <p:cNvPr id="314" name="Google Shape;314;p12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9"/>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29"/>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29"/>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9"/>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29"/>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9"/>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21" name="Google Shape;321;p129"/>
          <p:cNvSpPr txBox="1"/>
          <p:nvPr>
            <p:ph type="ctrTitle"/>
          </p:nvPr>
        </p:nvSpPr>
        <p:spPr>
          <a:xfrm>
            <a:off x="1154955" y="2099733"/>
            <a:ext cx="8825658" cy="267764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129"/>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440"/>
              <a:buNone/>
              <a:defRPr cap="none">
                <a:solidFill>
                  <a:schemeClr val="accent1"/>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23" name="Google Shape;323;p129"/>
          <p:cNvSpPr txBox="1"/>
          <p:nvPr>
            <p:ph idx="10" type="dt"/>
          </p:nvPr>
        </p:nvSpPr>
        <p:spPr>
          <a:xfrm rot="5400000">
            <a:off x="10089390" y="1792223"/>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129"/>
          <p:cNvSpPr txBox="1"/>
          <p:nvPr>
            <p:ph idx="11" type="ftr"/>
          </p:nvPr>
        </p:nvSpPr>
        <p:spPr>
          <a:xfrm rot="5400000">
            <a:off x="8959592" y="3226820"/>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0" i="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 name="Google Shape;325;p12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29"/>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b="0" i="0" sz="2800">
                <a:solidFill>
                  <a:schemeClr val="lt1"/>
                </a:solidFill>
                <a:latin typeface="Century Gothic"/>
                <a:ea typeface="Century Gothic"/>
                <a:cs typeface="Century Gothic"/>
                <a:sym typeface="Century Gothic"/>
              </a:defRPr>
            </a:lvl1pPr>
            <a:lvl2pPr indent="0" lvl="1" marL="0" algn="ctr">
              <a:spcBef>
                <a:spcPts val="0"/>
              </a:spcBef>
              <a:buNone/>
              <a:defRPr b="0" i="0" sz="2800">
                <a:solidFill>
                  <a:schemeClr val="lt1"/>
                </a:solidFill>
                <a:latin typeface="Century Gothic"/>
                <a:ea typeface="Century Gothic"/>
                <a:cs typeface="Century Gothic"/>
                <a:sym typeface="Century Gothic"/>
              </a:defRPr>
            </a:lvl2pPr>
            <a:lvl3pPr indent="0" lvl="2" marL="0" algn="ctr">
              <a:spcBef>
                <a:spcPts val="0"/>
              </a:spcBef>
              <a:buNone/>
              <a:defRPr b="0" i="0" sz="2800">
                <a:solidFill>
                  <a:schemeClr val="lt1"/>
                </a:solidFill>
                <a:latin typeface="Century Gothic"/>
                <a:ea typeface="Century Gothic"/>
                <a:cs typeface="Century Gothic"/>
                <a:sym typeface="Century Gothic"/>
              </a:defRPr>
            </a:lvl3pPr>
            <a:lvl4pPr indent="0" lvl="3" marL="0" algn="ctr">
              <a:spcBef>
                <a:spcPts val="0"/>
              </a:spcBef>
              <a:buNone/>
              <a:defRPr b="0" i="0" sz="2800">
                <a:solidFill>
                  <a:schemeClr val="lt1"/>
                </a:solidFill>
                <a:latin typeface="Century Gothic"/>
                <a:ea typeface="Century Gothic"/>
                <a:cs typeface="Century Gothic"/>
                <a:sym typeface="Century Gothic"/>
              </a:defRPr>
            </a:lvl4pPr>
            <a:lvl5pPr indent="0" lvl="4" marL="0" algn="ctr">
              <a:spcBef>
                <a:spcPts val="0"/>
              </a:spcBef>
              <a:buNone/>
              <a:defRPr b="0" i="0" sz="2800">
                <a:solidFill>
                  <a:schemeClr val="lt1"/>
                </a:solidFill>
                <a:latin typeface="Century Gothic"/>
                <a:ea typeface="Century Gothic"/>
                <a:cs typeface="Century Gothic"/>
                <a:sym typeface="Century Gothic"/>
              </a:defRPr>
            </a:lvl5pPr>
            <a:lvl6pPr indent="0" lvl="5" marL="0" algn="ctr">
              <a:spcBef>
                <a:spcPts val="0"/>
              </a:spcBef>
              <a:buNone/>
              <a:defRPr b="0" i="0" sz="2800">
                <a:solidFill>
                  <a:schemeClr val="lt1"/>
                </a:solidFill>
                <a:latin typeface="Century Gothic"/>
                <a:ea typeface="Century Gothic"/>
                <a:cs typeface="Century Gothic"/>
                <a:sym typeface="Century Gothic"/>
              </a:defRPr>
            </a:lvl6pPr>
            <a:lvl7pPr indent="0" lvl="6" marL="0" algn="ctr">
              <a:spcBef>
                <a:spcPts val="0"/>
              </a:spcBef>
              <a:buNone/>
              <a:defRPr b="0" i="0" sz="2800">
                <a:solidFill>
                  <a:schemeClr val="lt1"/>
                </a:solidFill>
                <a:latin typeface="Century Gothic"/>
                <a:ea typeface="Century Gothic"/>
                <a:cs typeface="Century Gothic"/>
                <a:sym typeface="Century Gothic"/>
              </a:defRPr>
            </a:lvl7pPr>
            <a:lvl8pPr indent="0" lvl="7" marL="0" algn="ctr">
              <a:spcBef>
                <a:spcPts val="0"/>
              </a:spcBef>
              <a:buNone/>
              <a:defRPr b="0" i="0" sz="2800">
                <a:solidFill>
                  <a:schemeClr val="lt1"/>
                </a:solidFill>
                <a:latin typeface="Century Gothic"/>
                <a:ea typeface="Century Gothic"/>
                <a:cs typeface="Century Gothic"/>
                <a:sym typeface="Century Gothic"/>
              </a:defRPr>
            </a:lvl8pPr>
            <a:lvl9pPr indent="0" lvl="8" mar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pic>
        <p:nvPicPr>
          <p:cNvPr id="327" name="Google Shape;327;p129"/>
          <p:cNvPicPr preferRelativeResize="0"/>
          <p:nvPr/>
        </p:nvPicPr>
        <p:blipFill rotWithShape="1">
          <a:blip r:embed="rId3">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8" name="Shape 328"/>
        <p:cNvGrpSpPr/>
        <p:nvPr/>
      </p:nvGrpSpPr>
      <p:grpSpPr>
        <a:xfrm>
          <a:off x="0" y="0"/>
          <a:ext cx="0" cy="0"/>
          <a:chOff x="0" y="0"/>
          <a:chExt cx="0" cy="0"/>
        </a:xfrm>
      </p:grpSpPr>
      <p:sp>
        <p:nvSpPr>
          <p:cNvPr id="329" name="Google Shape;329;p83"/>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0" name="Google Shape;330;p83"/>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31" name="Google Shape;331;p83"/>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83"/>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8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4" name="Shape 334"/>
        <p:cNvGrpSpPr/>
        <p:nvPr/>
      </p:nvGrpSpPr>
      <p:grpSpPr>
        <a:xfrm>
          <a:off x="0" y="0"/>
          <a:ext cx="0" cy="0"/>
          <a:chOff x="0" y="0"/>
          <a:chExt cx="0" cy="0"/>
        </a:xfrm>
      </p:grpSpPr>
      <p:sp>
        <p:nvSpPr>
          <p:cNvPr id="335" name="Google Shape;335;p130"/>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130"/>
          <p:cNvSpPr txBox="1"/>
          <p:nvPr>
            <p:ph idx="1" type="body"/>
          </p:nvPr>
        </p:nvSpPr>
        <p:spPr>
          <a:xfrm>
            <a:off x="1154954" y="2603500"/>
            <a:ext cx="4825158" cy="341630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37" name="Google Shape;337;p130"/>
          <p:cNvSpPr txBox="1"/>
          <p:nvPr>
            <p:ph idx="2" type="body"/>
          </p:nvPr>
        </p:nvSpPr>
        <p:spPr>
          <a:xfrm>
            <a:off x="6208712" y="2603500"/>
            <a:ext cx="4825159"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38" name="Google Shape;338;p130"/>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130"/>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1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1" name="Shape 341"/>
        <p:cNvGrpSpPr/>
        <p:nvPr/>
      </p:nvGrpSpPr>
      <p:grpSpPr>
        <a:xfrm>
          <a:off x="0" y="0"/>
          <a:ext cx="0" cy="0"/>
          <a:chOff x="0" y="0"/>
          <a:chExt cx="0" cy="0"/>
        </a:xfrm>
      </p:grpSpPr>
      <p:sp>
        <p:nvSpPr>
          <p:cNvPr id="342" name="Google Shape;342;p131"/>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131"/>
          <p:cNvSpPr txBox="1"/>
          <p:nvPr>
            <p:ph idx="1" type="body"/>
          </p:nvPr>
        </p:nvSpPr>
        <p:spPr>
          <a:xfrm>
            <a:off x="1154954" y="2603500"/>
            <a:ext cx="4825157"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344" name="Google Shape;344;p131"/>
          <p:cNvSpPr txBox="1"/>
          <p:nvPr>
            <p:ph idx="2" type="body"/>
          </p:nvPr>
        </p:nvSpPr>
        <p:spPr>
          <a:xfrm>
            <a:off x="1154954" y="3179762"/>
            <a:ext cx="4825158"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45" name="Google Shape;345;p131"/>
          <p:cNvSpPr txBox="1"/>
          <p:nvPr>
            <p:ph idx="3" type="body"/>
          </p:nvPr>
        </p:nvSpPr>
        <p:spPr>
          <a:xfrm>
            <a:off x="6208712" y="2603500"/>
            <a:ext cx="482515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346" name="Google Shape;346;p131"/>
          <p:cNvSpPr txBox="1"/>
          <p:nvPr>
            <p:ph idx="4" type="body"/>
          </p:nvPr>
        </p:nvSpPr>
        <p:spPr>
          <a:xfrm>
            <a:off x="6208710" y="3179762"/>
            <a:ext cx="4825159" cy="284003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47" name="Google Shape;347;p131"/>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8" name="Google Shape;348;p131"/>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1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02"/>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39" name="Google Shape;39;p102"/>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2"/>
          <p:cNvSpPr txBox="1"/>
          <p:nvPr>
            <p:ph idx="1" type="body"/>
          </p:nvPr>
        </p:nvSpPr>
        <p:spPr>
          <a:xfrm>
            <a:off x="818712" y="2222287"/>
            <a:ext cx="5185873" cy="3638763"/>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41" name="Google Shape;41;p102"/>
          <p:cNvSpPr txBox="1"/>
          <p:nvPr>
            <p:ph idx="2" type="body"/>
          </p:nvPr>
        </p:nvSpPr>
        <p:spPr>
          <a:xfrm>
            <a:off x="6187415" y="2222287"/>
            <a:ext cx="5194583" cy="3638764"/>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42" name="Google Shape;42;p102"/>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2"/>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2"/>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350" name="Shape 350"/>
        <p:cNvGrpSpPr/>
        <p:nvPr/>
      </p:nvGrpSpPr>
      <p:grpSpPr>
        <a:xfrm>
          <a:off x="0" y="0"/>
          <a:ext cx="0" cy="0"/>
          <a:chOff x="0" y="0"/>
          <a:chExt cx="0" cy="0"/>
        </a:xfrm>
      </p:grpSpPr>
      <p:grpSp>
        <p:nvGrpSpPr>
          <p:cNvPr id="351" name="Google Shape;351;p132"/>
          <p:cNvGrpSpPr/>
          <p:nvPr/>
        </p:nvGrpSpPr>
        <p:grpSpPr>
          <a:xfrm>
            <a:off x="0" y="-2373"/>
            <a:ext cx="12192000" cy="6867027"/>
            <a:chOff x="0" y="-2373"/>
            <a:chExt cx="12192000" cy="6867027"/>
          </a:xfrm>
        </p:grpSpPr>
        <p:sp>
          <p:nvSpPr>
            <p:cNvPr id="352" name="Google Shape;352;p13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2"/>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2"/>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2"/>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2"/>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2"/>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2"/>
            <p:cNvSpPr/>
            <p:nvPr/>
          </p:nvSpPr>
          <p:spPr>
            <a:xfrm>
              <a:off x="5713412" y="402165"/>
              <a:ext cx="6055253"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2"/>
            <p:cNvSpPr/>
            <p:nvPr/>
          </p:nvSpPr>
          <p:spPr>
            <a:xfrm rot="-5677511">
              <a:off x="3140485"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2"/>
            <p:cNvSpPr/>
            <p:nvPr/>
          </p:nvSpPr>
          <p:spPr>
            <a:xfrm rot="-5400000">
              <a:off x="2229377"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61" name="Google Shape;361;p13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62" name="Google Shape;362;p132"/>
          <p:cNvSpPr txBox="1"/>
          <p:nvPr>
            <p:ph type="title"/>
          </p:nvPr>
        </p:nvSpPr>
        <p:spPr>
          <a:xfrm>
            <a:off x="1154954" y="1295400"/>
            <a:ext cx="2793159" cy="1600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3" name="Google Shape;363;p132"/>
          <p:cNvSpPr txBox="1"/>
          <p:nvPr>
            <p:ph idx="1" type="body"/>
          </p:nvPr>
        </p:nvSpPr>
        <p:spPr>
          <a:xfrm>
            <a:off x="5781146" y="1447800"/>
            <a:ext cx="5190065" cy="4572000"/>
          </a:xfrm>
          <a:prstGeom prst="rect">
            <a:avLst/>
          </a:prstGeom>
          <a:noFill/>
          <a:ln>
            <a:noFill/>
          </a:ln>
        </p:spPr>
        <p:txBody>
          <a:bodyPr anchorCtr="0" anchor="ctr"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64" name="Google Shape;364;p132"/>
          <p:cNvSpPr txBox="1"/>
          <p:nvPr>
            <p:ph idx="2" type="body"/>
          </p:nvPr>
        </p:nvSpPr>
        <p:spPr>
          <a:xfrm>
            <a:off x="1154955" y="2895600"/>
            <a:ext cx="2793158" cy="312927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365" name="Google Shape;365;p132"/>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6" name="Google Shape;366;p132"/>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7" name="Google Shape;367;p13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369" name="Shape 369"/>
        <p:cNvGrpSpPr/>
        <p:nvPr/>
      </p:nvGrpSpPr>
      <p:grpSpPr>
        <a:xfrm>
          <a:off x="0" y="0"/>
          <a:ext cx="0" cy="0"/>
          <a:chOff x="0" y="0"/>
          <a:chExt cx="0" cy="0"/>
        </a:xfrm>
      </p:grpSpPr>
      <p:grpSp>
        <p:nvGrpSpPr>
          <p:cNvPr id="370" name="Google Shape;370;p133"/>
          <p:cNvGrpSpPr/>
          <p:nvPr/>
        </p:nvGrpSpPr>
        <p:grpSpPr>
          <a:xfrm>
            <a:off x="0" y="-2373"/>
            <a:ext cx="12192000" cy="6867027"/>
            <a:chOff x="0" y="-2373"/>
            <a:chExt cx="12192000" cy="6867027"/>
          </a:xfrm>
        </p:grpSpPr>
        <p:sp>
          <p:nvSpPr>
            <p:cNvPr id="371" name="Google Shape;371;p13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33"/>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33"/>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3"/>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3"/>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3"/>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3"/>
            <p:cNvSpPr/>
            <p:nvPr/>
          </p:nvSpPr>
          <p:spPr>
            <a:xfrm>
              <a:off x="6172200" y="402165"/>
              <a:ext cx="5596465"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33"/>
            <p:cNvSpPr/>
            <p:nvPr/>
          </p:nvSpPr>
          <p:spPr>
            <a:xfrm rot="-5400000">
              <a:off x="32954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379" name="Google Shape;379;p133"/>
            <p:cNvSpPr/>
            <p:nvPr/>
          </p:nvSpPr>
          <p:spPr>
            <a:xfrm rot="-5677511">
              <a:off x="4203594" y="1826078"/>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81" name="Google Shape;381;p133"/>
          <p:cNvSpPr txBox="1"/>
          <p:nvPr>
            <p:ph type="title"/>
          </p:nvPr>
        </p:nvSpPr>
        <p:spPr>
          <a:xfrm>
            <a:off x="1153907" y="1693332"/>
            <a:ext cx="3860260" cy="17356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2" name="Google Shape;382;p133"/>
          <p:cNvSpPr/>
          <p:nvPr>
            <p:ph idx="2" type="pic"/>
          </p:nvPr>
        </p:nvSpPr>
        <p:spPr>
          <a:xfrm>
            <a:off x="6547870" y="1143000"/>
            <a:ext cx="3227193"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383" name="Google Shape;383;p133"/>
          <p:cNvSpPr txBox="1"/>
          <p:nvPr>
            <p:ph idx="1" type="body"/>
          </p:nvPr>
        </p:nvSpPr>
        <p:spPr>
          <a:xfrm>
            <a:off x="1154955" y="3657600"/>
            <a:ext cx="3859212"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384" name="Google Shape;384;p133"/>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5" name="Google Shape;385;p133"/>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 name="Google Shape;386;p13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388" name="Shape 388"/>
        <p:cNvGrpSpPr/>
        <p:nvPr/>
      </p:nvGrpSpPr>
      <p:grpSpPr>
        <a:xfrm>
          <a:off x="0" y="0"/>
          <a:ext cx="0" cy="0"/>
          <a:chOff x="0" y="0"/>
          <a:chExt cx="0" cy="0"/>
        </a:xfrm>
      </p:grpSpPr>
      <p:grpSp>
        <p:nvGrpSpPr>
          <p:cNvPr id="389" name="Google Shape;389;p134"/>
          <p:cNvGrpSpPr/>
          <p:nvPr/>
        </p:nvGrpSpPr>
        <p:grpSpPr>
          <a:xfrm>
            <a:off x="0" y="-2373"/>
            <a:ext cx="12192000" cy="6867027"/>
            <a:chOff x="0" y="-2373"/>
            <a:chExt cx="12192000" cy="6867027"/>
          </a:xfrm>
        </p:grpSpPr>
        <p:sp>
          <p:nvSpPr>
            <p:cNvPr id="390" name="Google Shape;390;p13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4"/>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4"/>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4"/>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4"/>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4"/>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34"/>
            <p:cNvSpPr/>
            <p:nvPr/>
          </p:nvSpPr>
          <p:spPr>
            <a:xfrm rot="10371525">
              <a:off x="263767" y="443825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4"/>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398" name="Google Shape;398;p13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99" name="Google Shape;399;p134"/>
          <p:cNvSpPr txBox="1"/>
          <p:nvPr>
            <p:ph type="title"/>
          </p:nvPr>
        </p:nvSpPr>
        <p:spPr>
          <a:xfrm>
            <a:off x="1154956" y="4966674"/>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0" name="Google Shape;400;p134"/>
          <p:cNvSpPr/>
          <p:nvPr>
            <p:ph idx="2" type="pic"/>
          </p:nvPr>
        </p:nvSpPr>
        <p:spPr>
          <a:xfrm>
            <a:off x="1154955" y="685800"/>
            <a:ext cx="8825658" cy="3429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401" name="Google Shape;401;p134"/>
          <p:cNvSpPr txBox="1"/>
          <p:nvPr>
            <p:ph idx="1" type="body"/>
          </p:nvPr>
        </p:nvSpPr>
        <p:spPr>
          <a:xfrm>
            <a:off x="1154956" y="553666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solidFill>
                  <a:schemeClr val="accent1"/>
                </a:solidFill>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402" name="Google Shape;402;p134"/>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3" name="Google Shape;403;p134"/>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4" name="Google Shape;404;p13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406" name="Shape 406"/>
        <p:cNvGrpSpPr/>
        <p:nvPr/>
      </p:nvGrpSpPr>
      <p:grpSpPr>
        <a:xfrm>
          <a:off x="0" y="0"/>
          <a:ext cx="0" cy="0"/>
          <a:chOff x="0" y="0"/>
          <a:chExt cx="0" cy="0"/>
        </a:xfrm>
      </p:grpSpPr>
      <p:grpSp>
        <p:nvGrpSpPr>
          <p:cNvPr id="407" name="Google Shape;407;p135"/>
          <p:cNvGrpSpPr/>
          <p:nvPr/>
        </p:nvGrpSpPr>
        <p:grpSpPr>
          <a:xfrm>
            <a:off x="0" y="-2373"/>
            <a:ext cx="12192000" cy="6867027"/>
            <a:chOff x="0" y="-2373"/>
            <a:chExt cx="12192000" cy="6867027"/>
          </a:xfrm>
        </p:grpSpPr>
        <p:sp>
          <p:nvSpPr>
            <p:cNvPr id="408" name="Google Shape;408;p13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5"/>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5"/>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5"/>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5"/>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35"/>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35"/>
            <p:cNvSpPr/>
            <p:nvPr/>
          </p:nvSpPr>
          <p:spPr>
            <a:xfrm rot="-589932">
              <a:off x="8490951" y="2714874"/>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35"/>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416" name="Google Shape;416;p13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17" name="Google Shape;417;p135"/>
          <p:cNvSpPr txBox="1"/>
          <p:nvPr>
            <p:ph type="title"/>
          </p:nvPr>
        </p:nvSpPr>
        <p:spPr>
          <a:xfrm>
            <a:off x="1154954" y="1063416"/>
            <a:ext cx="8825659" cy="137975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8" name="Google Shape;418;p135"/>
          <p:cNvSpPr txBox="1"/>
          <p:nvPr>
            <p:ph idx="1" type="body"/>
          </p:nvPr>
        </p:nvSpPr>
        <p:spPr>
          <a:xfrm>
            <a:off x="1154954" y="3543300"/>
            <a:ext cx="8825659" cy="24765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419" name="Google Shape;419;p135"/>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0" name="Google Shape;420;p135"/>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1" name="Google Shape;421;p13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423" name="Shape 423"/>
        <p:cNvGrpSpPr/>
        <p:nvPr/>
      </p:nvGrpSpPr>
      <p:grpSpPr>
        <a:xfrm>
          <a:off x="0" y="0"/>
          <a:ext cx="0" cy="0"/>
          <a:chOff x="0" y="0"/>
          <a:chExt cx="0" cy="0"/>
        </a:xfrm>
      </p:grpSpPr>
      <p:grpSp>
        <p:nvGrpSpPr>
          <p:cNvPr id="424" name="Google Shape;424;p136"/>
          <p:cNvGrpSpPr/>
          <p:nvPr/>
        </p:nvGrpSpPr>
        <p:grpSpPr>
          <a:xfrm>
            <a:off x="0" y="-2373"/>
            <a:ext cx="12192000" cy="6867027"/>
            <a:chOff x="0" y="-2373"/>
            <a:chExt cx="12192000" cy="6867027"/>
          </a:xfrm>
        </p:grpSpPr>
        <p:sp>
          <p:nvSpPr>
            <p:cNvPr id="425" name="Google Shape;425;p13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6"/>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6"/>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6"/>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36"/>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36"/>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6"/>
            <p:cNvSpPr/>
            <p:nvPr/>
          </p:nvSpPr>
          <p:spPr>
            <a:xfrm rot="-589932">
              <a:off x="8490951" y="41851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36"/>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33" name="Google Shape;433;p13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34" name="Google Shape;434;p136"/>
          <p:cNvSpPr txBox="1"/>
          <p:nvPr/>
        </p:nvSpPr>
        <p:spPr>
          <a:xfrm>
            <a:off x="9719438" y="2631815"/>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chemeClr val="accent1"/>
                </a:solidFill>
                <a:latin typeface="Arial"/>
                <a:ea typeface="Arial"/>
                <a:cs typeface="Arial"/>
                <a:sym typeface="Arial"/>
              </a:rPr>
              <a:t>”</a:t>
            </a:r>
            <a:endParaRPr/>
          </a:p>
        </p:txBody>
      </p:sp>
      <p:sp>
        <p:nvSpPr>
          <p:cNvPr id="435" name="Google Shape;435;p136"/>
          <p:cNvSpPr txBox="1"/>
          <p:nvPr/>
        </p:nvSpPr>
        <p:spPr>
          <a:xfrm>
            <a:off x="898295" y="591093"/>
            <a:ext cx="801912" cy="156966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a:solidFill>
                  <a:schemeClr val="accent1"/>
                </a:solidFill>
                <a:latin typeface="Arial"/>
                <a:ea typeface="Arial"/>
                <a:cs typeface="Arial"/>
                <a:sym typeface="Arial"/>
              </a:rPr>
              <a:t>“</a:t>
            </a:r>
            <a:endParaRPr/>
          </a:p>
        </p:txBody>
      </p:sp>
      <p:sp>
        <p:nvSpPr>
          <p:cNvPr id="436" name="Google Shape;436;p136"/>
          <p:cNvSpPr txBox="1"/>
          <p:nvPr>
            <p:ph type="title"/>
          </p:nvPr>
        </p:nvSpPr>
        <p:spPr>
          <a:xfrm>
            <a:off x="1581878" y="980517"/>
            <a:ext cx="8453906" cy="269824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4000"/>
              <a:buFont typeface="Century Gothic"/>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7" name="Google Shape;437;p136"/>
          <p:cNvSpPr txBox="1"/>
          <p:nvPr>
            <p:ph idx="1" type="body"/>
          </p:nvPr>
        </p:nvSpPr>
        <p:spPr>
          <a:xfrm>
            <a:off x="1945945" y="3678766"/>
            <a:ext cx="7725772"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438" name="Google Shape;438;p136"/>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439" name="Google Shape;439;p136"/>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0" name="Google Shape;440;p136"/>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1" name="Google Shape;441;p13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443" name="Shape 443"/>
        <p:cNvGrpSpPr/>
        <p:nvPr/>
      </p:nvGrpSpPr>
      <p:grpSpPr>
        <a:xfrm>
          <a:off x="0" y="0"/>
          <a:ext cx="0" cy="0"/>
          <a:chOff x="0" y="0"/>
          <a:chExt cx="0" cy="0"/>
        </a:xfrm>
      </p:grpSpPr>
      <p:grpSp>
        <p:nvGrpSpPr>
          <p:cNvPr id="444" name="Google Shape;444;p137"/>
          <p:cNvGrpSpPr/>
          <p:nvPr/>
        </p:nvGrpSpPr>
        <p:grpSpPr>
          <a:xfrm>
            <a:off x="0" y="-2373"/>
            <a:ext cx="12192000" cy="6867027"/>
            <a:chOff x="0" y="-2373"/>
            <a:chExt cx="12192000" cy="6867027"/>
          </a:xfrm>
        </p:grpSpPr>
        <p:sp>
          <p:nvSpPr>
            <p:cNvPr id="445" name="Google Shape;445;p13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37"/>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37"/>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37"/>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37"/>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37"/>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37"/>
            <p:cNvSpPr/>
            <p:nvPr/>
          </p:nvSpPr>
          <p:spPr>
            <a:xfrm rot="-589932">
              <a:off x="8490951" y="4193583"/>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37"/>
            <p:cNvSpPr/>
            <p:nvPr/>
          </p:nvSpPr>
          <p:spPr>
            <a:xfrm>
              <a:off x="455612" y="4241801"/>
              <a:ext cx="11277600" cy="2337161"/>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53" name="Google Shape;453;p137"/>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454" name="Google Shape;454;p137"/>
          <p:cNvSpPr txBox="1"/>
          <p:nvPr>
            <p:ph type="title"/>
          </p:nvPr>
        </p:nvSpPr>
        <p:spPr>
          <a:xfrm>
            <a:off x="1154954" y="2370667"/>
            <a:ext cx="8825660" cy="182251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5" name="Google Shape;455;p137"/>
          <p:cNvSpPr txBox="1"/>
          <p:nvPr>
            <p:ph idx="1" type="body"/>
          </p:nvPr>
        </p:nvSpPr>
        <p:spPr>
          <a:xfrm>
            <a:off x="1154954" y="5033068"/>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456" name="Google Shape;456;p137"/>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 name="Google Shape;457;p137"/>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8" name="Google Shape;458;p13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460" name="Shape 460"/>
        <p:cNvGrpSpPr/>
        <p:nvPr/>
      </p:nvGrpSpPr>
      <p:grpSpPr>
        <a:xfrm>
          <a:off x="0" y="0"/>
          <a:ext cx="0" cy="0"/>
          <a:chOff x="0" y="0"/>
          <a:chExt cx="0" cy="0"/>
        </a:xfrm>
      </p:grpSpPr>
      <p:sp>
        <p:nvSpPr>
          <p:cNvPr id="461" name="Google Shape;461;p138"/>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2" name="Google Shape;462;p138"/>
          <p:cNvSpPr txBox="1"/>
          <p:nvPr>
            <p:ph idx="1" type="body"/>
          </p:nvPr>
        </p:nvSpPr>
        <p:spPr>
          <a:xfrm>
            <a:off x="1154954" y="2617299"/>
            <a:ext cx="312916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63" name="Google Shape;463;p138"/>
          <p:cNvSpPr txBox="1"/>
          <p:nvPr>
            <p:ph idx="2" type="body"/>
          </p:nvPr>
        </p:nvSpPr>
        <p:spPr>
          <a:xfrm>
            <a:off x="1154954" y="3193561"/>
            <a:ext cx="3129168" cy="283349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464" name="Google Shape;464;p138"/>
          <p:cNvSpPr txBox="1"/>
          <p:nvPr>
            <p:ph idx="3" type="body"/>
          </p:nvPr>
        </p:nvSpPr>
        <p:spPr>
          <a:xfrm>
            <a:off x="4512721" y="2603502"/>
            <a:ext cx="31453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65" name="Google Shape;465;p138"/>
          <p:cNvSpPr txBox="1"/>
          <p:nvPr>
            <p:ph idx="4" type="body"/>
          </p:nvPr>
        </p:nvSpPr>
        <p:spPr>
          <a:xfrm>
            <a:off x="4512721" y="3193561"/>
            <a:ext cx="3145380" cy="2833495"/>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466" name="Google Shape;466;p138"/>
          <p:cNvSpPr txBox="1"/>
          <p:nvPr>
            <p:ph idx="5" type="body"/>
          </p:nvPr>
        </p:nvSpPr>
        <p:spPr>
          <a:xfrm>
            <a:off x="7886700" y="2617299"/>
            <a:ext cx="3161029" cy="576261"/>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67" name="Google Shape;467;p138"/>
          <p:cNvSpPr txBox="1"/>
          <p:nvPr>
            <p:ph idx="6" type="body"/>
          </p:nvPr>
        </p:nvSpPr>
        <p:spPr>
          <a:xfrm>
            <a:off x="7886700" y="3193561"/>
            <a:ext cx="3164719" cy="2833493"/>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468" name="Google Shape;468;p138"/>
          <p:cNvCxnSpPr/>
          <p:nvPr/>
        </p:nvCxnSpPr>
        <p:spPr>
          <a:xfrm>
            <a:off x="4403971" y="2569633"/>
            <a:ext cx="0" cy="3492499"/>
          </a:xfrm>
          <a:prstGeom prst="straightConnector1">
            <a:avLst/>
          </a:prstGeom>
          <a:noFill/>
          <a:ln cap="flat" cmpd="sng" w="12700">
            <a:solidFill>
              <a:schemeClr val="accent1">
                <a:alpha val="40784"/>
              </a:schemeClr>
            </a:solidFill>
            <a:prstDash val="solid"/>
            <a:round/>
            <a:headEnd len="sm" w="sm" type="none"/>
            <a:tailEnd len="sm" w="sm" type="none"/>
          </a:ln>
        </p:spPr>
      </p:cxnSp>
      <p:cxnSp>
        <p:nvCxnSpPr>
          <p:cNvPr id="469" name="Google Shape;469;p138"/>
          <p:cNvCxnSpPr/>
          <p:nvPr/>
        </p:nvCxnSpPr>
        <p:spPr>
          <a:xfrm>
            <a:off x="7772401" y="2569633"/>
            <a:ext cx="0" cy="3492499"/>
          </a:xfrm>
          <a:prstGeom prst="straightConnector1">
            <a:avLst/>
          </a:prstGeom>
          <a:noFill/>
          <a:ln cap="flat" cmpd="sng" w="12700">
            <a:solidFill>
              <a:schemeClr val="accent1">
                <a:alpha val="40784"/>
              </a:schemeClr>
            </a:solidFill>
            <a:prstDash val="solid"/>
            <a:round/>
            <a:headEnd len="sm" w="sm" type="none"/>
            <a:tailEnd len="sm" w="sm" type="none"/>
          </a:ln>
        </p:spPr>
      </p:cxnSp>
      <p:sp>
        <p:nvSpPr>
          <p:cNvPr id="470" name="Google Shape;470;p138"/>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1" name="Google Shape;471;p138"/>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2" name="Google Shape;472;p1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473" name="Shape 473"/>
        <p:cNvGrpSpPr/>
        <p:nvPr/>
      </p:nvGrpSpPr>
      <p:grpSpPr>
        <a:xfrm>
          <a:off x="0" y="0"/>
          <a:ext cx="0" cy="0"/>
          <a:chOff x="0" y="0"/>
          <a:chExt cx="0" cy="0"/>
        </a:xfrm>
      </p:grpSpPr>
      <p:sp>
        <p:nvSpPr>
          <p:cNvPr id="474" name="Google Shape;474;p139"/>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5" name="Google Shape;475;p139"/>
          <p:cNvSpPr txBox="1"/>
          <p:nvPr>
            <p:ph idx="1" type="body"/>
          </p:nvPr>
        </p:nvSpPr>
        <p:spPr>
          <a:xfrm>
            <a:off x="1154952" y="4532845"/>
            <a:ext cx="30504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76" name="Google Shape;476;p139"/>
          <p:cNvSpPr/>
          <p:nvPr>
            <p:ph idx="2" type="pic"/>
          </p:nvPr>
        </p:nvSpPr>
        <p:spPr>
          <a:xfrm>
            <a:off x="1334552"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477" name="Google Shape;477;p139"/>
          <p:cNvSpPr txBox="1"/>
          <p:nvPr>
            <p:ph idx="3" type="body"/>
          </p:nvPr>
        </p:nvSpPr>
        <p:spPr>
          <a:xfrm>
            <a:off x="1154953" y="5109107"/>
            <a:ext cx="3050437" cy="9179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478" name="Google Shape;478;p139"/>
          <p:cNvSpPr txBox="1"/>
          <p:nvPr>
            <p:ph idx="4" type="body"/>
          </p:nvPr>
        </p:nvSpPr>
        <p:spPr>
          <a:xfrm>
            <a:off x="4572537" y="4532846"/>
            <a:ext cx="3046766" cy="651156"/>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79" name="Google Shape;479;p139"/>
          <p:cNvSpPr/>
          <p:nvPr>
            <p:ph idx="5" type="pic"/>
          </p:nvPr>
        </p:nvSpPr>
        <p:spPr>
          <a:xfrm>
            <a:off x="4748463" y="2603500"/>
            <a:ext cx="2691241"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480" name="Google Shape;480;p139"/>
          <p:cNvSpPr txBox="1"/>
          <p:nvPr>
            <p:ph idx="6" type="body"/>
          </p:nvPr>
        </p:nvSpPr>
        <p:spPr>
          <a:xfrm>
            <a:off x="4568865" y="5184002"/>
            <a:ext cx="3050438" cy="84305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481" name="Google Shape;481;p139"/>
          <p:cNvSpPr txBox="1"/>
          <p:nvPr>
            <p:ph idx="7" type="body"/>
          </p:nvPr>
        </p:nvSpPr>
        <p:spPr>
          <a:xfrm>
            <a:off x="7983434" y="4532847"/>
            <a:ext cx="3050438" cy="651154"/>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82" name="Google Shape;482;p139"/>
          <p:cNvSpPr/>
          <p:nvPr>
            <p:ph idx="8" type="pic"/>
          </p:nvPr>
        </p:nvSpPr>
        <p:spPr>
          <a:xfrm>
            <a:off x="8163031" y="2603500"/>
            <a:ext cx="2691242" cy="1591510"/>
          </a:xfrm>
          <a:prstGeom prst="roundRect">
            <a:avLst>
              <a:gd fmla="val 1858" name="adj"/>
            </a:avLst>
          </a:prstGeom>
          <a:noFill/>
          <a:ln>
            <a:noFill/>
          </a:ln>
          <a:effectLst>
            <a:outerShdw blurRad="50800" rotWithShape="0" algn="tl" dir="5400000" dist="50800">
              <a:srgbClr val="000000">
                <a:alpha val="42745"/>
              </a:srgbClr>
            </a:outerShdw>
          </a:effectLst>
        </p:spPr>
      </p:sp>
      <p:sp>
        <p:nvSpPr>
          <p:cNvPr id="483" name="Google Shape;483;p139"/>
          <p:cNvSpPr txBox="1"/>
          <p:nvPr>
            <p:ph idx="9" type="body"/>
          </p:nvPr>
        </p:nvSpPr>
        <p:spPr>
          <a:xfrm>
            <a:off x="7983434" y="5184001"/>
            <a:ext cx="3050437" cy="84305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484" name="Google Shape;484;p139"/>
          <p:cNvCxnSpPr/>
          <p:nvPr/>
        </p:nvCxnSpPr>
        <p:spPr>
          <a:xfrm>
            <a:off x="4388153" y="2603500"/>
            <a:ext cx="0" cy="3517594"/>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485" name="Google Shape;485;p139"/>
          <p:cNvCxnSpPr/>
          <p:nvPr/>
        </p:nvCxnSpPr>
        <p:spPr>
          <a:xfrm>
            <a:off x="7801905" y="2603500"/>
            <a:ext cx="0" cy="34925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486" name="Google Shape;486;p139"/>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7" name="Google Shape;487;p139"/>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8" name="Google Shape;488;p1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89" name="Shape 489"/>
        <p:cNvGrpSpPr/>
        <p:nvPr/>
      </p:nvGrpSpPr>
      <p:grpSpPr>
        <a:xfrm>
          <a:off x="0" y="0"/>
          <a:ext cx="0" cy="0"/>
          <a:chOff x="0" y="0"/>
          <a:chExt cx="0" cy="0"/>
        </a:xfrm>
      </p:grpSpPr>
      <p:sp>
        <p:nvSpPr>
          <p:cNvPr id="490" name="Google Shape;490;p140"/>
          <p:cNvSpPr txBox="1"/>
          <p:nvPr>
            <p:ph type="title"/>
          </p:nvPr>
        </p:nvSpPr>
        <p:spPr>
          <a:xfrm>
            <a:off x="1154953" y="973668"/>
            <a:ext cx="8825660"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1" name="Google Shape;491;p140"/>
          <p:cNvSpPr txBox="1"/>
          <p:nvPr>
            <p:ph idx="1" type="body"/>
          </p:nvPr>
        </p:nvSpPr>
        <p:spPr>
          <a:xfrm rot="5400000">
            <a:off x="3827511" y="-69056"/>
            <a:ext cx="3416300" cy="876141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92" name="Google Shape;492;p140"/>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140"/>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4" name="Google Shape;494;p1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495" name="Shape 495"/>
        <p:cNvGrpSpPr/>
        <p:nvPr/>
      </p:nvGrpSpPr>
      <p:grpSpPr>
        <a:xfrm>
          <a:off x="0" y="0"/>
          <a:ext cx="0" cy="0"/>
          <a:chOff x="0" y="0"/>
          <a:chExt cx="0" cy="0"/>
        </a:xfrm>
      </p:grpSpPr>
      <p:grpSp>
        <p:nvGrpSpPr>
          <p:cNvPr id="496" name="Google Shape;496;p141"/>
          <p:cNvGrpSpPr/>
          <p:nvPr/>
        </p:nvGrpSpPr>
        <p:grpSpPr>
          <a:xfrm>
            <a:off x="0" y="-2373"/>
            <a:ext cx="12192000" cy="6867027"/>
            <a:chOff x="0" y="-2373"/>
            <a:chExt cx="12192000" cy="6867027"/>
          </a:xfrm>
        </p:grpSpPr>
        <p:sp>
          <p:nvSpPr>
            <p:cNvPr id="497" name="Google Shape;497;p14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41"/>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41"/>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41"/>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41"/>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1"/>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41"/>
            <p:cNvSpPr/>
            <p:nvPr/>
          </p:nvSpPr>
          <p:spPr>
            <a:xfrm rot="5101749">
              <a:off x="6294738" y="457773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1"/>
            <p:cNvSpPr/>
            <p:nvPr/>
          </p:nvSpPr>
          <p:spPr>
            <a:xfrm>
              <a:off x="414867" y="402165"/>
              <a:ext cx="6510866" cy="605367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1"/>
            <p:cNvSpPr/>
            <p:nvPr/>
          </p:nvSpPr>
          <p:spPr>
            <a:xfrm rot="5400000">
              <a:off x="4449232" y="2801721"/>
              <a:ext cx="6053670" cy="1254558"/>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06" name="Google Shape;506;p14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7" name="Google Shape;507;p141"/>
          <p:cNvSpPr txBox="1"/>
          <p:nvPr>
            <p:ph type="title"/>
          </p:nvPr>
        </p:nvSpPr>
        <p:spPr>
          <a:xfrm rot="5400000">
            <a:off x="6909428" y="2945796"/>
            <a:ext cx="4748589" cy="141393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8" name="Google Shape;508;p141"/>
          <p:cNvSpPr txBox="1"/>
          <p:nvPr>
            <p:ph idx="1" type="body"/>
          </p:nvPr>
        </p:nvSpPr>
        <p:spPr>
          <a:xfrm rot="5400000">
            <a:off x="1904432" y="528990"/>
            <a:ext cx="4748590" cy="6247546"/>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09" name="Google Shape;509;p141"/>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0" name="Google Shape;510;p141"/>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1" name="Google Shape;511;p14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103"/>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47" name="Google Shape;47;p103"/>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40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3"/>
          <p:cNvSpPr txBox="1"/>
          <p:nvPr>
            <p:ph idx="1" type="body"/>
          </p:nvPr>
        </p:nvSpPr>
        <p:spPr>
          <a:xfrm>
            <a:off x="814728" y="2174875"/>
            <a:ext cx="5189857" cy="576262"/>
          </a:xfrm>
          <a:prstGeom prst="rect">
            <a:avLst/>
          </a:prstGeom>
          <a:noFill/>
          <a:ln>
            <a:noFill/>
          </a:ln>
          <a:effectLst>
            <a:outerShdw blurRad="50800">
              <a:srgbClr val="000000">
                <a:alpha val="40000"/>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0" sz="20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49" name="Google Shape;49;p103"/>
          <p:cNvSpPr txBox="1"/>
          <p:nvPr>
            <p:ph idx="2" type="body"/>
          </p:nvPr>
        </p:nvSpPr>
        <p:spPr>
          <a:xfrm>
            <a:off x="814729" y="2751138"/>
            <a:ext cx="5189856" cy="3109913"/>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50" name="Google Shape;50;p103"/>
          <p:cNvSpPr txBox="1"/>
          <p:nvPr>
            <p:ph idx="3" type="body"/>
          </p:nvPr>
        </p:nvSpPr>
        <p:spPr>
          <a:xfrm>
            <a:off x="6187415" y="2174875"/>
            <a:ext cx="5194583" cy="576262"/>
          </a:xfrm>
          <a:prstGeom prst="rect">
            <a:avLst/>
          </a:prstGeom>
          <a:noFill/>
          <a:ln>
            <a:noFill/>
          </a:ln>
          <a:effectLst>
            <a:outerShdw blurRad="50800">
              <a:srgbClr val="000000">
                <a:alpha val="40000"/>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2000"/>
              <a:buNone/>
              <a:defRPr b="0" sz="20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51" name="Google Shape;51;p103"/>
          <p:cNvSpPr txBox="1"/>
          <p:nvPr>
            <p:ph idx="4" type="body"/>
          </p:nvPr>
        </p:nvSpPr>
        <p:spPr>
          <a:xfrm>
            <a:off x="6187415" y="2751138"/>
            <a:ext cx="5194583" cy="3109913"/>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52" name="Google Shape;52;p103"/>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03"/>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03"/>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type="secHead">
  <p:cSld name="SECTION_HEADER">
    <p:spTree>
      <p:nvGrpSpPr>
        <p:cNvPr id="519" name="Shape 519"/>
        <p:cNvGrpSpPr/>
        <p:nvPr/>
      </p:nvGrpSpPr>
      <p:grpSpPr>
        <a:xfrm>
          <a:off x="0" y="0"/>
          <a:ext cx="0" cy="0"/>
          <a:chOff x="0" y="0"/>
          <a:chExt cx="0" cy="0"/>
        </a:xfrm>
      </p:grpSpPr>
      <p:sp>
        <p:nvSpPr>
          <p:cNvPr id="520" name="Google Shape;520;p74"/>
          <p:cNvSpPr txBox="1"/>
          <p:nvPr>
            <p:ph type="title"/>
          </p:nvPr>
        </p:nvSpPr>
        <p:spPr>
          <a:xfrm>
            <a:off x="13620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1" name="Google Shape;521;p74"/>
          <p:cNvSpPr txBox="1"/>
          <p:nvPr>
            <p:ph idx="1" type="body"/>
          </p:nvPr>
        </p:nvSpPr>
        <p:spPr>
          <a:xfrm>
            <a:off x="1362075" y="3660774"/>
            <a:ext cx="5111750"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22" name="Google Shape;522;p74"/>
          <p:cNvSpPr txBox="1"/>
          <p:nvPr>
            <p:ph idx="10" type="dt"/>
          </p:nvPr>
        </p:nvSpPr>
        <p:spPr>
          <a:xfrm>
            <a:off x="838200" y="6356350"/>
            <a:ext cx="1219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3" name="Google Shape;523;p74"/>
          <p:cNvSpPr txBox="1"/>
          <p:nvPr>
            <p:ph idx="11" type="ftr"/>
          </p:nvPr>
        </p:nvSpPr>
        <p:spPr>
          <a:xfrm>
            <a:off x="2463800" y="6356350"/>
            <a:ext cx="3479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4" name="Google Shape;524;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888888"/>
                </a:solidFill>
                <a:latin typeface="Arial"/>
                <a:ea typeface="Arial"/>
                <a:cs typeface="Arial"/>
                <a:sym typeface="Arial"/>
              </a:defRPr>
            </a:lvl1pPr>
            <a:lvl2pPr indent="0" lvl="1" marL="0" algn="r">
              <a:spcBef>
                <a:spcPts val="0"/>
              </a:spcBef>
              <a:buNone/>
              <a:defRPr b="0" i="0" sz="900" u="none" cap="none" strike="noStrike">
                <a:solidFill>
                  <a:srgbClr val="888888"/>
                </a:solidFill>
                <a:latin typeface="Arial"/>
                <a:ea typeface="Arial"/>
                <a:cs typeface="Arial"/>
                <a:sym typeface="Arial"/>
              </a:defRPr>
            </a:lvl2pPr>
            <a:lvl3pPr indent="0" lvl="2" marL="0" algn="r">
              <a:spcBef>
                <a:spcPts val="0"/>
              </a:spcBef>
              <a:buNone/>
              <a:defRPr b="0" i="0" sz="900" u="none" cap="none" strike="noStrike">
                <a:solidFill>
                  <a:srgbClr val="888888"/>
                </a:solidFill>
                <a:latin typeface="Arial"/>
                <a:ea typeface="Arial"/>
                <a:cs typeface="Arial"/>
                <a:sym typeface="Arial"/>
              </a:defRPr>
            </a:lvl3pPr>
            <a:lvl4pPr indent="0" lvl="3" marL="0" algn="r">
              <a:spcBef>
                <a:spcPts val="0"/>
              </a:spcBef>
              <a:buNone/>
              <a:defRPr b="0" i="0" sz="900" u="none" cap="none" strike="noStrike">
                <a:solidFill>
                  <a:srgbClr val="888888"/>
                </a:solidFill>
                <a:latin typeface="Arial"/>
                <a:ea typeface="Arial"/>
                <a:cs typeface="Arial"/>
                <a:sym typeface="Arial"/>
              </a:defRPr>
            </a:lvl4pPr>
            <a:lvl5pPr indent="0" lvl="4" marL="0" algn="r">
              <a:spcBef>
                <a:spcPts val="0"/>
              </a:spcBef>
              <a:buNone/>
              <a:defRPr b="0" i="0" sz="900" u="none" cap="none" strike="noStrike">
                <a:solidFill>
                  <a:srgbClr val="888888"/>
                </a:solidFill>
                <a:latin typeface="Arial"/>
                <a:ea typeface="Arial"/>
                <a:cs typeface="Arial"/>
                <a:sym typeface="Arial"/>
              </a:defRPr>
            </a:lvl5pPr>
            <a:lvl6pPr indent="0" lvl="5" marL="0" algn="r">
              <a:spcBef>
                <a:spcPts val="0"/>
              </a:spcBef>
              <a:buNone/>
              <a:defRPr b="0" i="0" sz="900" u="none" cap="none" strike="noStrike">
                <a:solidFill>
                  <a:srgbClr val="888888"/>
                </a:solidFill>
                <a:latin typeface="Arial"/>
                <a:ea typeface="Arial"/>
                <a:cs typeface="Arial"/>
                <a:sym typeface="Arial"/>
              </a:defRPr>
            </a:lvl6pPr>
            <a:lvl7pPr indent="0" lvl="6" marL="0" algn="r">
              <a:spcBef>
                <a:spcPts val="0"/>
              </a:spcBef>
              <a:buNone/>
              <a:defRPr b="0" i="0" sz="900" u="none" cap="none" strike="noStrike">
                <a:solidFill>
                  <a:srgbClr val="888888"/>
                </a:solidFill>
                <a:latin typeface="Arial"/>
                <a:ea typeface="Arial"/>
                <a:cs typeface="Arial"/>
                <a:sym typeface="Arial"/>
              </a:defRPr>
            </a:lvl7pPr>
            <a:lvl8pPr indent="0" lvl="7" marL="0" algn="r">
              <a:spcBef>
                <a:spcPts val="0"/>
              </a:spcBef>
              <a:buNone/>
              <a:defRPr b="0" i="0" sz="900" u="none" cap="none" strike="noStrike">
                <a:solidFill>
                  <a:srgbClr val="888888"/>
                </a:solidFill>
                <a:latin typeface="Arial"/>
                <a:ea typeface="Arial"/>
                <a:cs typeface="Arial"/>
                <a:sym typeface="Arial"/>
              </a:defRPr>
            </a:lvl8pPr>
            <a:lvl9pPr indent="0" lvl="8" mar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525" name="Google Shape;525;p74"/>
          <p:cNvGrpSpPr/>
          <p:nvPr/>
        </p:nvGrpSpPr>
        <p:grpSpPr>
          <a:xfrm>
            <a:off x="6953250" y="-25401"/>
            <a:ext cx="5238750" cy="6902451"/>
            <a:chOff x="6953250" y="-25401"/>
            <a:chExt cx="5238750" cy="6902451"/>
          </a:xfrm>
        </p:grpSpPr>
        <p:cxnSp>
          <p:nvCxnSpPr>
            <p:cNvPr id="526" name="Google Shape;526;p74"/>
            <p:cNvCxnSpPr/>
            <p:nvPr/>
          </p:nvCxnSpPr>
          <p:spPr>
            <a:xfrm>
              <a:off x="9096375" y="1497012"/>
              <a:ext cx="3095625" cy="0"/>
            </a:xfrm>
            <a:prstGeom prst="straightConnector1">
              <a:avLst/>
            </a:prstGeom>
            <a:noFill/>
            <a:ln cap="flat" cmpd="sng" w="9525">
              <a:solidFill>
                <a:schemeClr val="dk1"/>
              </a:solidFill>
              <a:prstDash val="solid"/>
              <a:miter lim="800000"/>
              <a:headEnd len="sm" w="sm" type="none"/>
              <a:tailEnd len="sm" w="sm" type="none"/>
            </a:ln>
          </p:spPr>
        </p:cxnSp>
        <p:cxnSp>
          <p:nvCxnSpPr>
            <p:cNvPr id="527" name="Google Shape;527;p74"/>
            <p:cNvCxnSpPr/>
            <p:nvPr/>
          </p:nvCxnSpPr>
          <p:spPr>
            <a:xfrm flipH="1">
              <a:off x="6953250" y="-25401"/>
              <a:ext cx="3790950" cy="6902451"/>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type="title">
  <p:cSld name="TITLE">
    <p:bg>
      <p:bgPr>
        <a:solidFill>
          <a:schemeClr val="dk1"/>
        </a:solidFill>
      </p:bgPr>
    </p:bg>
    <p:spTree>
      <p:nvGrpSpPr>
        <p:cNvPr id="528" name="Shape 528"/>
        <p:cNvGrpSpPr/>
        <p:nvPr/>
      </p:nvGrpSpPr>
      <p:grpSpPr>
        <a:xfrm>
          <a:off x="0" y="0"/>
          <a:ext cx="0" cy="0"/>
          <a:chOff x="0" y="0"/>
          <a:chExt cx="0" cy="0"/>
        </a:xfrm>
      </p:grpSpPr>
      <p:sp>
        <p:nvSpPr>
          <p:cNvPr id="529" name="Google Shape;529;p81"/>
          <p:cNvSpPr txBox="1"/>
          <p:nvPr>
            <p:ph type="ctrTitle"/>
          </p:nvPr>
        </p:nvSpPr>
        <p:spPr>
          <a:xfrm>
            <a:off x="4267200" y="1615736"/>
            <a:ext cx="4179570" cy="15247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0" name="Google Shape;530;p81"/>
          <p:cNvSpPr txBox="1"/>
          <p:nvPr>
            <p:ph idx="1" type="subTitle"/>
          </p:nvPr>
        </p:nvSpPr>
        <p:spPr>
          <a:xfrm>
            <a:off x="4267200" y="3238103"/>
            <a:ext cx="4179570" cy="1371997"/>
          </a:xfrm>
          <a:prstGeom prst="rect">
            <a:avLst/>
          </a:prstGeom>
          <a:noFill/>
          <a:ln>
            <a:noFill/>
          </a:ln>
        </p:spPr>
        <p:txBody>
          <a:bodyPr anchorCtr="0" anchor="t" bIns="45700" lIns="91425" spcFirstLastPara="1" rIns="91425" wrap="square" tIns="45700">
            <a:normAutofit/>
          </a:bodyPr>
          <a:lstStyle>
            <a:lvl1pPr lvl="0" algn="l">
              <a:lnSpc>
                <a:spcPct val="150000"/>
              </a:lnSpc>
              <a:spcBef>
                <a:spcPts val="1000"/>
              </a:spcBef>
              <a:spcAft>
                <a:spcPts val="0"/>
              </a:spcAft>
              <a:buClr>
                <a:schemeClr val="lt1"/>
              </a:buClr>
              <a:buSzPts val="1400"/>
              <a:buNone/>
              <a:defRPr sz="1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31" name="Google Shape;531;p81"/>
          <p:cNvPicPr preferRelativeResize="0"/>
          <p:nvPr/>
        </p:nvPicPr>
        <p:blipFill rotWithShape="1">
          <a:blip r:embed="rId2">
            <a:alphaModFix/>
          </a:blip>
          <a:srcRect b="0" l="0" r="0" t="0"/>
          <a:stretch/>
        </p:blipFill>
        <p:spPr>
          <a:xfrm>
            <a:off x="0" y="0"/>
            <a:ext cx="3176938" cy="6858000"/>
          </a:xfrm>
          <a:prstGeom prst="rect">
            <a:avLst/>
          </a:prstGeom>
          <a:noFill/>
          <a:ln>
            <a:noFill/>
          </a:ln>
        </p:spPr>
      </p:pic>
      <p:sp>
        <p:nvSpPr>
          <p:cNvPr id="532" name="Google Shape;532;p81"/>
          <p:cNvSpPr txBox="1"/>
          <p:nvPr>
            <p:ph idx="10" type="dt"/>
          </p:nvPr>
        </p:nvSpPr>
        <p:spPr>
          <a:xfrm>
            <a:off x="4267200" y="6356350"/>
            <a:ext cx="1774371"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81"/>
          <p:cNvSpPr txBox="1"/>
          <p:nvPr>
            <p:ph idx="11" type="ftr"/>
          </p:nvPr>
        </p:nvSpPr>
        <p:spPr>
          <a:xfrm>
            <a:off x="6479721" y="6356350"/>
            <a:ext cx="2661557"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4" name="Google Shape;534;p81"/>
          <p:cNvSpPr txBox="1"/>
          <p:nvPr>
            <p:ph idx="12" type="sldNum"/>
          </p:nvPr>
        </p:nvSpPr>
        <p:spPr>
          <a:xfrm>
            <a:off x="9579428" y="6356350"/>
            <a:ext cx="1774371"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p:cSld name="Section Break">
    <p:bg>
      <p:bgPr>
        <a:solidFill>
          <a:schemeClr val="dk1"/>
        </a:solidFill>
      </p:bgPr>
    </p:bg>
    <p:spTree>
      <p:nvGrpSpPr>
        <p:cNvPr id="535" name="Shape 535"/>
        <p:cNvGrpSpPr/>
        <p:nvPr/>
      </p:nvGrpSpPr>
      <p:grpSpPr>
        <a:xfrm>
          <a:off x="0" y="0"/>
          <a:ext cx="0" cy="0"/>
          <a:chOff x="0" y="0"/>
          <a:chExt cx="0" cy="0"/>
        </a:xfrm>
      </p:grpSpPr>
      <p:sp>
        <p:nvSpPr>
          <p:cNvPr id="536" name="Google Shape;536;p85"/>
          <p:cNvSpPr txBox="1"/>
          <p:nvPr>
            <p:ph type="ctrTitle"/>
          </p:nvPr>
        </p:nvSpPr>
        <p:spPr>
          <a:xfrm>
            <a:off x="6991350" y="2148840"/>
            <a:ext cx="4179570" cy="17155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7" name="Google Shape;537;p85"/>
          <p:cNvSpPr txBox="1"/>
          <p:nvPr>
            <p:ph idx="1" type="subTitle"/>
          </p:nvPr>
        </p:nvSpPr>
        <p:spPr>
          <a:xfrm>
            <a:off x="6991350" y="3962003"/>
            <a:ext cx="4179570" cy="365125"/>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538" name="Google Shape;538;p85"/>
          <p:cNvPicPr preferRelativeResize="0"/>
          <p:nvPr/>
        </p:nvPicPr>
        <p:blipFill rotWithShape="1">
          <a:blip r:embed="rId2">
            <a:alphaModFix/>
          </a:blip>
          <a:srcRect b="0" l="0" r="0" t="0"/>
          <a:stretch/>
        </p:blipFill>
        <p:spPr>
          <a:xfrm>
            <a:off x="0" y="828675"/>
            <a:ext cx="5876925" cy="52006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accent1"/>
        </a:solidFill>
      </p:bgPr>
    </p:bg>
    <p:spTree>
      <p:nvGrpSpPr>
        <p:cNvPr id="539" name="Shape 539"/>
        <p:cNvGrpSpPr/>
        <p:nvPr/>
      </p:nvGrpSpPr>
      <p:grpSpPr>
        <a:xfrm>
          <a:off x="0" y="0"/>
          <a:ext cx="0" cy="0"/>
          <a:chOff x="0" y="0"/>
          <a:chExt cx="0" cy="0"/>
        </a:xfrm>
      </p:grpSpPr>
      <p:sp>
        <p:nvSpPr>
          <p:cNvPr id="540" name="Google Shape;540;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1" name="Google Shape;541;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2" name="Google Shape;542;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3" name="Google Shape;543;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4" name="Google Shape;544;p86"/>
          <p:cNvSpPr/>
          <p:nvPr>
            <p:ph idx="2" type="chart"/>
          </p:nvPr>
        </p:nvSpPr>
        <p:spPr>
          <a:xfrm>
            <a:off x="838200" y="2111608"/>
            <a:ext cx="10515600" cy="374491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lt1"/>
        </a:solidFill>
      </p:bgPr>
    </p:bg>
    <p:spTree>
      <p:nvGrpSpPr>
        <p:cNvPr id="545" name="Shape 545"/>
        <p:cNvGrpSpPr/>
        <p:nvPr/>
      </p:nvGrpSpPr>
      <p:grpSpPr>
        <a:xfrm>
          <a:off x="0" y="0"/>
          <a:ext cx="0" cy="0"/>
          <a:chOff x="0" y="0"/>
          <a:chExt cx="0" cy="0"/>
        </a:xfrm>
      </p:grpSpPr>
      <p:sp>
        <p:nvSpPr>
          <p:cNvPr id="546" name="Google Shape;546;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7" name="Google Shape;547;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8" name="Google Shape;548;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9" name="Google Shape;549;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50" name="Shape 550"/>
        <p:cNvGrpSpPr/>
        <p:nvPr/>
      </p:nvGrpSpPr>
      <p:grpSpPr>
        <a:xfrm>
          <a:off x="0" y="0"/>
          <a:ext cx="0" cy="0"/>
          <a:chOff x="0" y="0"/>
          <a:chExt cx="0" cy="0"/>
        </a:xfrm>
      </p:grpSpPr>
      <p:pic>
        <p:nvPicPr>
          <p:cNvPr id="551" name="Google Shape;551;p88"/>
          <p:cNvPicPr preferRelativeResize="0"/>
          <p:nvPr/>
        </p:nvPicPr>
        <p:blipFill rotWithShape="1">
          <a:blip r:embed="rId2">
            <a:alphaModFix/>
          </a:blip>
          <a:srcRect b="0" l="0" r="0" t="0"/>
          <a:stretch/>
        </p:blipFill>
        <p:spPr>
          <a:xfrm>
            <a:off x="0" y="0"/>
            <a:ext cx="5581650" cy="6858000"/>
          </a:xfrm>
          <a:prstGeom prst="rect">
            <a:avLst/>
          </a:prstGeom>
          <a:noFill/>
          <a:ln>
            <a:noFill/>
          </a:ln>
        </p:spPr>
      </p:pic>
      <p:sp>
        <p:nvSpPr>
          <p:cNvPr id="552" name="Google Shape;552;p88"/>
          <p:cNvSpPr txBox="1"/>
          <p:nvPr>
            <p:ph type="title"/>
          </p:nvPr>
        </p:nvSpPr>
        <p:spPr>
          <a:xfrm>
            <a:off x="4657724" y="2809875"/>
            <a:ext cx="6696075" cy="19097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88"/>
          <p:cNvSpPr txBox="1"/>
          <p:nvPr>
            <p:ph idx="1" type="subTitle"/>
          </p:nvPr>
        </p:nvSpPr>
        <p:spPr>
          <a:xfrm>
            <a:off x="4657725" y="5028803"/>
            <a:ext cx="6696074" cy="365125"/>
          </a:xfrm>
          <a:prstGeom prst="rect">
            <a:avLst/>
          </a:prstGeom>
          <a:noFill/>
          <a:ln>
            <a:noFill/>
          </a:ln>
        </p:spPr>
        <p:txBody>
          <a:bodyPr anchorCtr="0" anchor="b" bIns="45700" lIns="91425" spcFirstLastPara="1" rIns="91425" wrap="square" tIns="45700">
            <a:normAutofit/>
          </a:bodyPr>
          <a:lstStyle>
            <a:lvl1pPr lvl="0" algn="l">
              <a:lnSpc>
                <a:spcPct val="90000"/>
              </a:lnSpc>
              <a:spcBef>
                <a:spcPts val="1000"/>
              </a:spcBef>
              <a:spcAft>
                <a:spcPts val="0"/>
              </a:spcAft>
              <a:buClr>
                <a:srgbClr val="757070"/>
              </a:buClr>
              <a:buSzPts val="1600"/>
              <a:buNone/>
              <a:defRPr sz="1600">
                <a:solidFill>
                  <a:srgbClr val="75707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54" name="Google Shape;554;p88"/>
          <p:cNvSpPr txBox="1"/>
          <p:nvPr>
            <p:ph idx="10" type="dt"/>
          </p:nvPr>
        </p:nvSpPr>
        <p:spPr>
          <a:xfrm>
            <a:off x="4676774" y="6356350"/>
            <a:ext cx="169545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88"/>
          <p:cNvSpPr txBox="1"/>
          <p:nvPr>
            <p:ph idx="11" type="ftr"/>
          </p:nvPr>
        </p:nvSpPr>
        <p:spPr>
          <a:xfrm>
            <a:off x="6743699" y="6356350"/>
            <a:ext cx="254317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6" name="Google Shape;556;p88"/>
          <p:cNvSpPr txBox="1"/>
          <p:nvPr>
            <p:ph idx="12" type="sldNum"/>
          </p:nvPr>
        </p:nvSpPr>
        <p:spPr>
          <a:xfrm>
            <a:off x="9658350" y="6356350"/>
            <a:ext cx="16954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57" name="Google Shape;557;p88"/>
          <p:cNvCxnSpPr/>
          <p:nvPr/>
        </p:nvCxnSpPr>
        <p:spPr>
          <a:xfrm flipH="1" rot="10800000">
            <a:off x="2209800" y="0"/>
            <a:ext cx="2438400" cy="685800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4 People">
  <p:cSld name="Team Slide 4 People">
    <p:bg>
      <p:bgPr>
        <a:solidFill>
          <a:schemeClr val="lt1"/>
        </a:solidFill>
      </p:bgPr>
    </p:bg>
    <p:spTree>
      <p:nvGrpSpPr>
        <p:cNvPr id="558" name="Shape 558"/>
        <p:cNvGrpSpPr/>
        <p:nvPr/>
      </p:nvGrpSpPr>
      <p:grpSpPr>
        <a:xfrm>
          <a:off x="0" y="0"/>
          <a:ext cx="0" cy="0"/>
          <a:chOff x="0" y="0"/>
          <a:chExt cx="0" cy="0"/>
        </a:xfrm>
      </p:grpSpPr>
      <p:sp>
        <p:nvSpPr>
          <p:cNvPr id="559" name="Google Shape;559;p89"/>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0" name="Google Shape;560;p89"/>
          <p:cNvSpPr/>
          <p:nvPr>
            <p:ph idx="2" type="pic"/>
          </p:nvPr>
        </p:nvSpPr>
        <p:spPr>
          <a:xfrm>
            <a:off x="1487181" y="2886074"/>
            <a:ext cx="1845511" cy="1845511"/>
          </a:xfrm>
          <a:prstGeom prst="rect">
            <a:avLst/>
          </a:prstGeom>
          <a:solidFill>
            <a:srgbClr val="F2F2F2"/>
          </a:solidFill>
          <a:ln>
            <a:noFill/>
          </a:ln>
        </p:spPr>
      </p:sp>
      <p:sp>
        <p:nvSpPr>
          <p:cNvPr id="561" name="Google Shape;561;p89"/>
          <p:cNvSpPr txBox="1"/>
          <p:nvPr>
            <p:ph idx="1" type="body"/>
          </p:nvPr>
        </p:nvSpPr>
        <p:spPr>
          <a:xfrm>
            <a:off x="1228568"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2" name="Google Shape;562;p89"/>
          <p:cNvSpPr txBox="1"/>
          <p:nvPr>
            <p:ph idx="3" type="body"/>
          </p:nvPr>
        </p:nvSpPr>
        <p:spPr>
          <a:xfrm>
            <a:off x="1487181" y="5464114"/>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3" name="Google Shape;563;p89"/>
          <p:cNvSpPr/>
          <p:nvPr>
            <p:ph idx="4" type="pic"/>
          </p:nvPr>
        </p:nvSpPr>
        <p:spPr>
          <a:xfrm>
            <a:off x="3836914" y="2886074"/>
            <a:ext cx="1845511" cy="1845511"/>
          </a:xfrm>
          <a:prstGeom prst="rect">
            <a:avLst/>
          </a:prstGeom>
          <a:solidFill>
            <a:srgbClr val="F2F2F2"/>
          </a:solidFill>
          <a:ln>
            <a:noFill/>
          </a:ln>
        </p:spPr>
      </p:sp>
      <p:sp>
        <p:nvSpPr>
          <p:cNvPr id="564" name="Google Shape;564;p89"/>
          <p:cNvSpPr txBox="1"/>
          <p:nvPr>
            <p:ph idx="5" type="body"/>
          </p:nvPr>
        </p:nvSpPr>
        <p:spPr>
          <a:xfrm>
            <a:off x="3578300" y="5084524"/>
            <a:ext cx="233081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5" name="Google Shape;565;p89"/>
          <p:cNvSpPr txBox="1"/>
          <p:nvPr>
            <p:ph idx="6" type="body"/>
          </p:nvPr>
        </p:nvSpPr>
        <p:spPr>
          <a:xfrm>
            <a:off x="3836913" y="5478796"/>
            <a:ext cx="1855949"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6" name="Google Shape;566;p89"/>
          <p:cNvSpPr/>
          <p:nvPr>
            <p:ph idx="7" type="pic"/>
          </p:nvPr>
        </p:nvSpPr>
        <p:spPr>
          <a:xfrm>
            <a:off x="6327578" y="2886074"/>
            <a:ext cx="1845511" cy="1845511"/>
          </a:xfrm>
          <a:prstGeom prst="rect">
            <a:avLst/>
          </a:prstGeom>
          <a:solidFill>
            <a:srgbClr val="F2F2F2"/>
          </a:solidFill>
          <a:ln>
            <a:noFill/>
          </a:ln>
        </p:spPr>
      </p:sp>
      <p:sp>
        <p:nvSpPr>
          <p:cNvPr id="567" name="Google Shape;567;p89"/>
          <p:cNvSpPr txBox="1"/>
          <p:nvPr>
            <p:ph idx="8" type="body"/>
          </p:nvPr>
        </p:nvSpPr>
        <p:spPr>
          <a:xfrm>
            <a:off x="6068964" y="5084524"/>
            <a:ext cx="2317707"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8" name="Google Shape;568;p89"/>
          <p:cNvSpPr txBox="1"/>
          <p:nvPr>
            <p:ph idx="9" type="body"/>
          </p:nvPr>
        </p:nvSpPr>
        <p:spPr>
          <a:xfrm>
            <a:off x="6327577" y="5478796"/>
            <a:ext cx="1845511"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9" name="Google Shape;569;p89"/>
          <p:cNvSpPr/>
          <p:nvPr>
            <p:ph idx="13" type="pic"/>
          </p:nvPr>
        </p:nvSpPr>
        <p:spPr>
          <a:xfrm>
            <a:off x="8747458" y="2886074"/>
            <a:ext cx="1845511" cy="1845511"/>
          </a:xfrm>
          <a:prstGeom prst="rect">
            <a:avLst/>
          </a:prstGeom>
          <a:solidFill>
            <a:srgbClr val="F2F2F2"/>
          </a:solidFill>
          <a:ln>
            <a:noFill/>
          </a:ln>
        </p:spPr>
      </p:sp>
      <p:sp>
        <p:nvSpPr>
          <p:cNvPr id="570" name="Google Shape;570;p89"/>
          <p:cNvSpPr txBox="1"/>
          <p:nvPr>
            <p:ph idx="14" type="body"/>
          </p:nvPr>
        </p:nvSpPr>
        <p:spPr>
          <a:xfrm>
            <a:off x="8488845" y="5084524"/>
            <a:ext cx="231770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400"/>
              <a:buNone/>
              <a:defRPr sz="14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1" name="Google Shape;571;p89"/>
          <p:cNvSpPr txBox="1"/>
          <p:nvPr>
            <p:ph idx="15" type="body"/>
          </p:nvPr>
        </p:nvSpPr>
        <p:spPr>
          <a:xfrm>
            <a:off x="8747458" y="5464114"/>
            <a:ext cx="184551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1000"/>
              <a:buNone/>
              <a:defRPr sz="1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2" name="Google Shape;572;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3" name="Google Shape;573;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4" name="Google Shape;574;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575" name="Google Shape;575;p89"/>
          <p:cNvGrpSpPr/>
          <p:nvPr/>
        </p:nvGrpSpPr>
        <p:grpSpPr>
          <a:xfrm>
            <a:off x="7334250" y="0"/>
            <a:ext cx="4857750" cy="1724025"/>
            <a:chOff x="7334250" y="0"/>
            <a:chExt cx="4857750" cy="1724025"/>
          </a:xfrm>
        </p:grpSpPr>
        <p:cxnSp>
          <p:nvCxnSpPr>
            <p:cNvPr id="576" name="Google Shape;576;p89"/>
            <p:cNvCxnSpPr/>
            <p:nvPr/>
          </p:nvCxnSpPr>
          <p:spPr>
            <a:xfrm rot="10800000">
              <a:off x="7334250" y="0"/>
              <a:ext cx="4857750" cy="762000"/>
            </a:xfrm>
            <a:prstGeom prst="straightConnector1">
              <a:avLst/>
            </a:prstGeom>
            <a:noFill/>
            <a:ln cap="flat" cmpd="sng" w="9525">
              <a:solidFill>
                <a:schemeClr val="dk1"/>
              </a:solidFill>
              <a:prstDash val="solid"/>
              <a:miter lim="800000"/>
              <a:headEnd len="sm" w="sm" type="none"/>
              <a:tailEnd len="sm" w="sm" type="none"/>
            </a:ln>
          </p:spPr>
        </p:cxnSp>
        <p:cxnSp>
          <p:nvCxnSpPr>
            <p:cNvPr id="577" name="Google Shape;577;p89"/>
            <p:cNvCxnSpPr/>
            <p:nvPr/>
          </p:nvCxnSpPr>
          <p:spPr>
            <a:xfrm>
              <a:off x="11487150" y="0"/>
              <a:ext cx="704850" cy="1724025"/>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rt Art">
  <p:cSld name="Smart Art">
    <p:bg>
      <p:bgPr>
        <a:solidFill>
          <a:schemeClr val="lt1"/>
        </a:solidFill>
      </p:bgPr>
    </p:bg>
    <p:spTree>
      <p:nvGrpSpPr>
        <p:cNvPr id="578" name="Shape 578"/>
        <p:cNvGrpSpPr/>
        <p:nvPr/>
      </p:nvGrpSpPr>
      <p:grpSpPr>
        <a:xfrm>
          <a:off x="0" y="0"/>
          <a:ext cx="0" cy="0"/>
          <a:chOff x="0" y="0"/>
          <a:chExt cx="0" cy="0"/>
        </a:xfrm>
      </p:grpSpPr>
      <p:grpSp>
        <p:nvGrpSpPr>
          <p:cNvPr id="579" name="Google Shape;579;p93"/>
          <p:cNvGrpSpPr/>
          <p:nvPr/>
        </p:nvGrpSpPr>
        <p:grpSpPr>
          <a:xfrm>
            <a:off x="0" y="0"/>
            <a:ext cx="2590800" cy="1027906"/>
            <a:chOff x="0" y="0"/>
            <a:chExt cx="2590800" cy="1027906"/>
          </a:xfrm>
        </p:grpSpPr>
        <p:cxnSp>
          <p:nvCxnSpPr>
            <p:cNvPr id="580" name="Google Shape;580;p93"/>
            <p:cNvCxnSpPr/>
            <p:nvPr/>
          </p:nvCxnSpPr>
          <p:spPr>
            <a:xfrm flipH="1" rot="10800000">
              <a:off x="0" y="0"/>
              <a:ext cx="2590800" cy="762000"/>
            </a:xfrm>
            <a:prstGeom prst="straightConnector1">
              <a:avLst/>
            </a:prstGeom>
            <a:noFill/>
            <a:ln cap="flat" cmpd="sng" w="9525">
              <a:solidFill>
                <a:schemeClr val="dk1"/>
              </a:solidFill>
              <a:prstDash val="solid"/>
              <a:miter lim="800000"/>
              <a:headEnd len="sm" w="sm" type="none"/>
              <a:tailEnd len="sm" w="sm" type="none"/>
            </a:ln>
          </p:spPr>
        </p:cxnSp>
        <p:cxnSp>
          <p:nvCxnSpPr>
            <p:cNvPr id="581" name="Google Shape;581;p93"/>
            <p:cNvCxnSpPr/>
            <p:nvPr/>
          </p:nvCxnSpPr>
          <p:spPr>
            <a:xfrm flipH="1">
              <a:off x="0" y="0"/>
              <a:ext cx="704850" cy="1027906"/>
            </a:xfrm>
            <a:prstGeom prst="straightConnector1">
              <a:avLst/>
            </a:prstGeom>
            <a:noFill/>
            <a:ln cap="flat" cmpd="sng" w="9525">
              <a:solidFill>
                <a:schemeClr val="dk1"/>
              </a:solidFill>
              <a:prstDash val="solid"/>
              <a:miter lim="800000"/>
              <a:headEnd len="sm" w="sm" type="none"/>
              <a:tailEnd len="sm" w="sm" type="none"/>
            </a:ln>
          </p:spPr>
        </p:cxnSp>
      </p:grpSp>
      <p:sp>
        <p:nvSpPr>
          <p:cNvPr id="582" name="Google Shape;582;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3" name="Google Shape;583;p93"/>
          <p:cNvSpPr/>
          <p:nvPr>
            <p:ph idx="2" type="dgm"/>
          </p:nvPr>
        </p:nvSpPr>
        <p:spPr>
          <a:xfrm>
            <a:off x="838200" y="2111375"/>
            <a:ext cx="10515600" cy="3744913"/>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4" name="Google Shape;584;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5" name="Google Shape;585;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6" name="Google Shape;586;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587" name="Shape 587"/>
        <p:cNvGrpSpPr/>
        <p:nvPr/>
      </p:nvGrpSpPr>
      <p:grpSpPr>
        <a:xfrm>
          <a:off x="0" y="0"/>
          <a:ext cx="0" cy="0"/>
          <a:chOff x="0" y="0"/>
          <a:chExt cx="0" cy="0"/>
        </a:xfrm>
      </p:grpSpPr>
      <p:sp>
        <p:nvSpPr>
          <p:cNvPr id="588" name="Google Shape;588;p94"/>
          <p:cNvSpPr/>
          <p:nvPr/>
        </p:nvSpPr>
        <p:spPr>
          <a:xfrm>
            <a:off x="2113884" y="0"/>
            <a:ext cx="10078116" cy="6858000"/>
          </a:xfrm>
          <a:custGeom>
            <a:rect b="b" l="l" r="r" t="t"/>
            <a:pathLst>
              <a:path extrusionOk="0" h="6858000" w="10078116">
                <a:moveTo>
                  <a:pt x="3793236" y="6858000"/>
                </a:moveTo>
                <a:lnTo>
                  <a:pt x="0" y="0"/>
                </a:lnTo>
                <a:lnTo>
                  <a:pt x="10078116" y="0"/>
                </a:lnTo>
                <a:lnTo>
                  <a:pt x="10078116" y="68580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89" name="Google Shape;589;p94"/>
          <p:cNvSpPr txBox="1"/>
          <p:nvPr>
            <p:ph type="title"/>
          </p:nvPr>
        </p:nvSpPr>
        <p:spPr>
          <a:xfrm>
            <a:off x="838200" y="5509419"/>
            <a:ext cx="4082142" cy="58578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0" name="Google Shape;590;p94"/>
          <p:cNvSpPr txBox="1"/>
          <p:nvPr>
            <p:ph idx="1" type="body"/>
          </p:nvPr>
        </p:nvSpPr>
        <p:spPr>
          <a:xfrm>
            <a:off x="166074" y="1507772"/>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1" name="Google Shape;591;p94"/>
          <p:cNvSpPr txBox="1"/>
          <p:nvPr>
            <p:ph idx="2" type="body"/>
          </p:nvPr>
        </p:nvSpPr>
        <p:spPr>
          <a:xfrm>
            <a:off x="732131" y="2584097"/>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2" name="Google Shape;592;p94"/>
          <p:cNvSpPr txBox="1"/>
          <p:nvPr>
            <p:ph idx="3" type="body"/>
          </p:nvPr>
        </p:nvSpPr>
        <p:spPr>
          <a:xfrm>
            <a:off x="1338556" y="3660422"/>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3" name="Google Shape;593;p94"/>
          <p:cNvSpPr txBox="1"/>
          <p:nvPr>
            <p:ph idx="4" type="body"/>
          </p:nvPr>
        </p:nvSpPr>
        <p:spPr>
          <a:xfrm>
            <a:off x="1922756" y="4736748"/>
            <a:ext cx="2141764" cy="514350"/>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1000"/>
              </a:spcBef>
              <a:spcAft>
                <a:spcPts val="0"/>
              </a:spcAft>
              <a:buClr>
                <a:schemeClr val="dk1"/>
              </a:buClr>
              <a:buSzPts val="2000"/>
              <a:buNone/>
              <a:defRPr sz="20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4" name="Google Shape;594;p94"/>
          <p:cNvSpPr txBox="1"/>
          <p:nvPr>
            <p:ph idx="5" type="body"/>
          </p:nvPr>
        </p:nvSpPr>
        <p:spPr>
          <a:xfrm>
            <a:off x="4401536" y="1613528"/>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5" name="Google Shape;595;p94"/>
          <p:cNvSpPr txBox="1"/>
          <p:nvPr>
            <p:ph idx="6" type="body"/>
          </p:nvPr>
        </p:nvSpPr>
        <p:spPr>
          <a:xfrm>
            <a:off x="4986029" y="2682564"/>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6" name="Google Shape;596;p94"/>
          <p:cNvSpPr txBox="1"/>
          <p:nvPr>
            <p:ph idx="7" type="body"/>
          </p:nvPr>
        </p:nvSpPr>
        <p:spPr>
          <a:xfrm>
            <a:off x="5576938" y="3755394"/>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7" name="Google Shape;597;p94"/>
          <p:cNvSpPr txBox="1"/>
          <p:nvPr>
            <p:ph idx="8" type="body"/>
          </p:nvPr>
        </p:nvSpPr>
        <p:spPr>
          <a:xfrm>
            <a:off x="6175280" y="4824430"/>
            <a:ext cx="5102680" cy="101084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8" name="Google Shape;598;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9" name="Google Shape;599;p94"/>
          <p:cNvSpPr txBox="1"/>
          <p:nvPr>
            <p:ph idx="11" type="ftr"/>
          </p:nvPr>
        </p:nvSpPr>
        <p:spPr>
          <a:xfrm>
            <a:off x="6749143" y="6356350"/>
            <a:ext cx="377598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0" name="Google Shape;600;p94"/>
          <p:cNvSpPr txBox="1"/>
          <p:nvPr>
            <p:ph idx="12" type="sldNum"/>
          </p:nvPr>
        </p:nvSpPr>
        <p:spPr>
          <a:xfrm>
            <a:off x="10810874" y="6356350"/>
            <a:ext cx="5429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01" name="Google Shape;601;p94"/>
          <p:cNvCxnSpPr/>
          <p:nvPr/>
        </p:nvCxnSpPr>
        <p:spPr>
          <a:xfrm>
            <a:off x="4353515" y="5023933"/>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602" name="Google Shape;602;p94"/>
          <p:cNvCxnSpPr/>
          <p:nvPr/>
        </p:nvCxnSpPr>
        <p:spPr>
          <a:xfrm>
            <a:off x="3759917" y="3948451"/>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603" name="Google Shape;603;p94"/>
          <p:cNvCxnSpPr/>
          <p:nvPr/>
        </p:nvCxnSpPr>
        <p:spPr>
          <a:xfrm>
            <a:off x="3173453" y="2872686"/>
            <a:ext cx="1513211" cy="0"/>
          </a:xfrm>
          <a:prstGeom prst="straightConnector1">
            <a:avLst/>
          </a:prstGeom>
          <a:noFill/>
          <a:ln cap="flat" cmpd="sng" w="9525">
            <a:solidFill>
              <a:schemeClr val="dk1"/>
            </a:solidFill>
            <a:prstDash val="solid"/>
            <a:miter lim="800000"/>
            <a:headEnd len="sm" w="sm" type="none"/>
            <a:tailEnd len="sm" w="sm" type="none"/>
          </a:ln>
        </p:spPr>
      </p:cxnSp>
      <p:cxnSp>
        <p:nvCxnSpPr>
          <p:cNvPr id="604" name="Google Shape;604;p94"/>
          <p:cNvCxnSpPr/>
          <p:nvPr/>
        </p:nvCxnSpPr>
        <p:spPr>
          <a:xfrm>
            <a:off x="2586263" y="1796083"/>
            <a:ext cx="1513211"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TxTwoObj">
  <p:cSld name="TWO_OBJECTS_WITH_TEXT">
    <p:bg>
      <p:bgPr>
        <a:solidFill>
          <a:schemeClr val="accent1"/>
        </a:solidFill>
      </p:bgPr>
    </p:bg>
    <p:spTree>
      <p:nvGrpSpPr>
        <p:cNvPr id="605" name="Shape 605"/>
        <p:cNvGrpSpPr/>
        <p:nvPr/>
      </p:nvGrpSpPr>
      <p:grpSpPr>
        <a:xfrm>
          <a:off x="0" y="0"/>
          <a:ext cx="0" cy="0"/>
          <a:chOff x="0" y="0"/>
          <a:chExt cx="0" cy="0"/>
        </a:xfrm>
      </p:grpSpPr>
      <p:sp>
        <p:nvSpPr>
          <p:cNvPr id="606" name="Google Shape;606;p95"/>
          <p:cNvSpPr txBox="1"/>
          <p:nvPr>
            <p:ph type="title"/>
          </p:nvPr>
        </p:nvSpPr>
        <p:spPr>
          <a:xfrm>
            <a:off x="2933700" y="892177"/>
            <a:ext cx="842168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7" name="Google Shape;607;p95"/>
          <p:cNvSpPr txBox="1"/>
          <p:nvPr>
            <p:ph idx="1" type="body"/>
          </p:nvPr>
        </p:nvSpPr>
        <p:spPr>
          <a:xfrm>
            <a:off x="2933700" y="2776936"/>
            <a:ext cx="39243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8" name="Google Shape;608;p95"/>
          <p:cNvSpPr txBox="1"/>
          <p:nvPr>
            <p:ph idx="2" type="body"/>
          </p:nvPr>
        </p:nvSpPr>
        <p:spPr>
          <a:xfrm>
            <a:off x="2933700" y="3834606"/>
            <a:ext cx="3924300"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 name="Google Shape;609;p95"/>
          <p:cNvSpPr txBox="1"/>
          <p:nvPr>
            <p:ph idx="3" type="body"/>
          </p:nvPr>
        </p:nvSpPr>
        <p:spPr>
          <a:xfrm>
            <a:off x="7410173" y="2776936"/>
            <a:ext cx="394362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0" name="Google Shape;610;p95"/>
          <p:cNvSpPr txBox="1"/>
          <p:nvPr>
            <p:ph idx="4" type="body"/>
          </p:nvPr>
        </p:nvSpPr>
        <p:spPr>
          <a:xfrm>
            <a:off x="7410173" y="3834606"/>
            <a:ext cx="3943627"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 name="Google Shape;611;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2" name="Google Shape;612;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3" name="Google Shape;613;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5"/>
          <p:cNvPicPr preferRelativeResize="0"/>
          <p:nvPr/>
        </p:nvPicPr>
        <p:blipFill rotWithShape="1">
          <a:blip r:embed="rId2">
            <a:alphaModFix/>
          </a:blip>
          <a:srcRect b="22673" l="39434" r="0" t="20278"/>
          <a:stretch/>
        </p:blipFill>
        <p:spPr>
          <a:xfrm>
            <a:off x="25785" y="0"/>
            <a:ext cx="4368030" cy="391239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4"/>
          <p:cNvSpPr/>
          <p:nvPr/>
        </p:nvSpPr>
        <p:spPr>
          <a:xfrm>
            <a:off x="0" y="0"/>
            <a:ext cx="12192000" cy="2185988"/>
          </a:xfrm>
          <a:custGeom>
            <a:rect b="b" l="l" r="r" t="t"/>
            <a:pathLst>
              <a:path extrusionOk="0" h="1377" w="5760">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57" name="Google Shape;57;p104"/>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4"/>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4"/>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4"/>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bg>
      <p:bgPr>
        <a:solidFill>
          <a:schemeClr val="lt1"/>
        </a:solidFill>
      </p:bgPr>
    </p:bg>
    <p:spTree>
      <p:nvGrpSpPr>
        <p:cNvPr id="615" name="Shape 615"/>
        <p:cNvGrpSpPr/>
        <p:nvPr/>
      </p:nvGrpSpPr>
      <p:grpSpPr>
        <a:xfrm>
          <a:off x="0" y="0"/>
          <a:ext cx="0" cy="0"/>
          <a:chOff x="0" y="0"/>
          <a:chExt cx="0" cy="0"/>
        </a:xfrm>
      </p:grpSpPr>
      <p:sp>
        <p:nvSpPr>
          <p:cNvPr id="616" name="Google Shape;616;p96"/>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7" name="Google Shape;617;p96"/>
          <p:cNvSpPr txBox="1"/>
          <p:nvPr>
            <p:ph idx="1" type="body"/>
          </p:nvPr>
        </p:nvSpPr>
        <p:spPr>
          <a:xfrm>
            <a:off x="1243104"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8" name="Google Shape;618;p96"/>
          <p:cNvSpPr txBox="1"/>
          <p:nvPr>
            <p:ph idx="2" type="body"/>
          </p:nvPr>
        </p:nvSpPr>
        <p:spPr>
          <a:xfrm>
            <a:off x="1243104"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9" name="Google Shape;619;p96"/>
          <p:cNvSpPr txBox="1"/>
          <p:nvPr>
            <p:ph idx="3" type="body"/>
          </p:nvPr>
        </p:nvSpPr>
        <p:spPr>
          <a:xfrm>
            <a:off x="4647665" y="2776936"/>
            <a:ext cx="289667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0" name="Google Shape;620;p96"/>
          <p:cNvSpPr txBox="1"/>
          <p:nvPr>
            <p:ph idx="4" type="body"/>
          </p:nvPr>
        </p:nvSpPr>
        <p:spPr>
          <a:xfrm>
            <a:off x="4647665" y="3834606"/>
            <a:ext cx="2896671"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1" name="Google Shape;621;p96"/>
          <p:cNvSpPr txBox="1"/>
          <p:nvPr>
            <p:ph idx="5" type="body"/>
          </p:nvPr>
        </p:nvSpPr>
        <p:spPr>
          <a:xfrm>
            <a:off x="8066421" y="2776936"/>
            <a:ext cx="288247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000"/>
              <a:buNone/>
              <a:defRPr sz="2000">
                <a:solidFill>
                  <a:schemeClr val="dk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2" name="Google Shape;622;p96"/>
          <p:cNvSpPr txBox="1"/>
          <p:nvPr>
            <p:ph idx="6" type="body"/>
          </p:nvPr>
        </p:nvSpPr>
        <p:spPr>
          <a:xfrm>
            <a:off x="8066421" y="3834606"/>
            <a:ext cx="2882475" cy="199786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400"/>
              <a:buNone/>
              <a:defRPr sz="1400"/>
            </a:lvl3pPr>
            <a:lvl4pPr indent="-228600" lvl="3" marL="1828800" algn="l">
              <a:lnSpc>
                <a:spcPct val="100000"/>
              </a:lnSpc>
              <a:spcBef>
                <a:spcPts val="500"/>
              </a:spcBef>
              <a:spcAft>
                <a:spcPts val="0"/>
              </a:spcAft>
              <a:buClr>
                <a:schemeClr val="dk1"/>
              </a:buClr>
              <a:buSzPts val="1400"/>
              <a:buNone/>
              <a:defRPr sz="1400"/>
            </a:lvl4pPr>
            <a:lvl5pPr indent="-228600" lvl="4" marL="2286000" algn="l">
              <a:lnSpc>
                <a:spcPct val="100000"/>
              </a:lnSpc>
              <a:spcBef>
                <a:spcPts val="500"/>
              </a:spcBef>
              <a:spcAft>
                <a:spcPts val="0"/>
              </a:spcAft>
              <a:buClr>
                <a:schemeClr val="dk1"/>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3" name="Google Shape;623;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4" name="Google Shape;624;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5" name="Google Shape;625;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626" name="Google Shape;626;p96"/>
          <p:cNvGrpSpPr/>
          <p:nvPr/>
        </p:nvGrpSpPr>
        <p:grpSpPr>
          <a:xfrm>
            <a:off x="0" y="0"/>
            <a:ext cx="2238376" cy="3105150"/>
            <a:chOff x="0" y="0"/>
            <a:chExt cx="2238376" cy="3105150"/>
          </a:xfrm>
        </p:grpSpPr>
        <p:cxnSp>
          <p:nvCxnSpPr>
            <p:cNvPr id="627" name="Google Shape;627;p96"/>
            <p:cNvCxnSpPr/>
            <p:nvPr/>
          </p:nvCxnSpPr>
          <p:spPr>
            <a:xfrm flipH="1">
              <a:off x="0" y="0"/>
              <a:ext cx="1238250" cy="3105150"/>
            </a:xfrm>
            <a:prstGeom prst="straightConnector1">
              <a:avLst/>
            </a:prstGeom>
            <a:noFill/>
            <a:ln cap="flat" cmpd="sng" w="9525">
              <a:solidFill>
                <a:schemeClr val="dk1"/>
              </a:solidFill>
              <a:prstDash val="solid"/>
              <a:miter lim="800000"/>
              <a:headEnd len="sm" w="sm" type="none"/>
              <a:tailEnd len="sm" w="sm" type="none"/>
            </a:ln>
          </p:spPr>
        </p:cxnSp>
        <p:cxnSp>
          <p:nvCxnSpPr>
            <p:cNvPr id="628" name="Google Shape;628;p96"/>
            <p:cNvCxnSpPr/>
            <p:nvPr/>
          </p:nvCxnSpPr>
          <p:spPr>
            <a:xfrm flipH="1">
              <a:off x="0" y="0"/>
              <a:ext cx="2238376" cy="247650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629" name="Shape 629"/>
        <p:cNvGrpSpPr/>
        <p:nvPr/>
      </p:nvGrpSpPr>
      <p:grpSpPr>
        <a:xfrm>
          <a:off x="0" y="0"/>
          <a:ext cx="0" cy="0"/>
          <a:chOff x="0" y="0"/>
          <a:chExt cx="0" cy="0"/>
        </a:xfrm>
      </p:grpSpPr>
      <p:sp>
        <p:nvSpPr>
          <p:cNvPr id="630" name="Google Shape;630;p97"/>
          <p:cNvSpPr txBox="1"/>
          <p:nvPr>
            <p:ph type="title"/>
          </p:nvPr>
        </p:nvSpPr>
        <p:spPr>
          <a:xfrm>
            <a:off x="5476875" y="1671639"/>
            <a:ext cx="5111750" cy="12049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1" name="Google Shape;631;p97"/>
          <p:cNvSpPr txBox="1"/>
          <p:nvPr>
            <p:ph idx="1" type="body"/>
          </p:nvPr>
        </p:nvSpPr>
        <p:spPr>
          <a:xfrm>
            <a:off x="5476875" y="3660774"/>
            <a:ext cx="5111750" cy="1525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00"/>
              <a:buNone/>
              <a:defRPr sz="1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grpSp>
        <p:nvGrpSpPr>
          <p:cNvPr id="632" name="Google Shape;632;p97"/>
          <p:cNvGrpSpPr/>
          <p:nvPr/>
        </p:nvGrpSpPr>
        <p:grpSpPr>
          <a:xfrm>
            <a:off x="0" y="0"/>
            <a:ext cx="4762501" cy="5186363"/>
            <a:chOff x="0" y="0"/>
            <a:chExt cx="4762501" cy="5186363"/>
          </a:xfrm>
        </p:grpSpPr>
        <p:cxnSp>
          <p:nvCxnSpPr>
            <p:cNvPr id="633" name="Google Shape;633;p97"/>
            <p:cNvCxnSpPr/>
            <p:nvPr/>
          </p:nvCxnSpPr>
          <p:spPr>
            <a:xfrm rot="10800000">
              <a:off x="0" y="876300"/>
              <a:ext cx="4762500" cy="1628775"/>
            </a:xfrm>
            <a:prstGeom prst="straightConnector1">
              <a:avLst/>
            </a:prstGeom>
            <a:noFill/>
            <a:ln cap="flat" cmpd="sng" w="9525">
              <a:solidFill>
                <a:schemeClr val="dk1"/>
              </a:solidFill>
              <a:prstDash val="solid"/>
              <a:miter lim="800000"/>
              <a:headEnd len="sm" w="sm" type="none"/>
              <a:tailEnd len="sm" w="sm" type="none"/>
            </a:ln>
          </p:spPr>
        </p:cxnSp>
        <p:cxnSp>
          <p:nvCxnSpPr>
            <p:cNvPr id="634" name="Google Shape;634;p97"/>
            <p:cNvCxnSpPr/>
            <p:nvPr/>
          </p:nvCxnSpPr>
          <p:spPr>
            <a:xfrm rot="10800000">
              <a:off x="2638425" y="0"/>
              <a:ext cx="2124076" cy="5186363"/>
            </a:xfrm>
            <a:prstGeom prst="straightConnector1">
              <a:avLst/>
            </a:prstGeom>
            <a:noFill/>
            <a:ln cap="flat" cmpd="sng" w="9525">
              <a:solidFill>
                <a:schemeClr val="dk1"/>
              </a:solidFill>
              <a:prstDash val="solid"/>
              <a:miter lim="800000"/>
              <a:headEnd len="sm" w="sm" type="none"/>
              <a:tailEnd len="sm" w="sm" type="none"/>
            </a:ln>
          </p:spPr>
        </p:cxnSp>
      </p:grpSp>
      <p:sp>
        <p:nvSpPr>
          <p:cNvPr id="635" name="Google Shape;635;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6" name="Google Shape;636;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7" name="Google Shape;637;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00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38" name="Shape 638"/>
        <p:cNvGrpSpPr/>
        <p:nvPr/>
      </p:nvGrpSpPr>
      <p:grpSpPr>
        <a:xfrm>
          <a:off x="0" y="0"/>
          <a:ext cx="0" cy="0"/>
          <a:chOff x="0" y="0"/>
          <a:chExt cx="0" cy="0"/>
        </a:xfrm>
      </p:grpSpPr>
      <p:sp>
        <p:nvSpPr>
          <p:cNvPr id="639" name="Google Shape;639;p98"/>
          <p:cNvSpPr txBox="1"/>
          <p:nvPr>
            <p:ph type="ctrTitle"/>
          </p:nvPr>
        </p:nvSpPr>
        <p:spPr>
          <a:xfrm>
            <a:off x="6416040" y="4434840"/>
            <a:ext cx="4941771" cy="112220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0" name="Google Shape;640;p98"/>
          <p:cNvSpPr txBox="1"/>
          <p:nvPr>
            <p:ph idx="1" type="subTitle"/>
          </p:nvPr>
        </p:nvSpPr>
        <p:spPr>
          <a:xfrm>
            <a:off x="6416041" y="5586890"/>
            <a:ext cx="4941770" cy="39666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1600"/>
              <a:buNone/>
              <a:defRPr sz="16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641" name="Google Shape;641;p98"/>
          <p:cNvPicPr preferRelativeResize="0"/>
          <p:nvPr/>
        </p:nvPicPr>
        <p:blipFill rotWithShape="1">
          <a:blip r:embed="rId2">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642" name="Shape 642"/>
        <p:cNvGrpSpPr/>
        <p:nvPr/>
      </p:nvGrpSpPr>
      <p:grpSpPr>
        <a:xfrm>
          <a:off x="0" y="0"/>
          <a:ext cx="0" cy="0"/>
          <a:chOff x="0" y="0"/>
          <a:chExt cx="0" cy="0"/>
        </a:xfrm>
      </p:grpSpPr>
      <p:pic>
        <p:nvPicPr>
          <p:cNvPr id="643" name="Google Shape;643;p99"/>
          <p:cNvPicPr preferRelativeResize="0"/>
          <p:nvPr/>
        </p:nvPicPr>
        <p:blipFill rotWithShape="1">
          <a:blip r:embed="rId2">
            <a:alphaModFix/>
          </a:blip>
          <a:srcRect b="23070" l="0" r="28340" t="18301"/>
          <a:stretch/>
        </p:blipFill>
        <p:spPr>
          <a:xfrm>
            <a:off x="5488815" y="0"/>
            <a:ext cx="6703185" cy="6858000"/>
          </a:xfrm>
          <a:prstGeom prst="rect">
            <a:avLst/>
          </a:prstGeom>
          <a:noFill/>
          <a:ln>
            <a:noFill/>
          </a:ln>
        </p:spPr>
      </p:pic>
      <p:sp>
        <p:nvSpPr>
          <p:cNvPr id="644" name="Google Shape;644;p99"/>
          <p:cNvSpPr txBox="1"/>
          <p:nvPr>
            <p:ph type="title"/>
          </p:nvPr>
        </p:nvSpPr>
        <p:spPr>
          <a:xfrm>
            <a:off x="1333500" y="1020445"/>
            <a:ext cx="2895600" cy="13255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99"/>
          <p:cNvSpPr txBox="1"/>
          <p:nvPr>
            <p:ph idx="1" type="body"/>
          </p:nvPr>
        </p:nvSpPr>
        <p:spPr>
          <a:xfrm>
            <a:off x="1333500" y="2924175"/>
            <a:ext cx="2895600" cy="2519363"/>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lt1"/>
              </a:buClr>
              <a:buSzPts val="1400"/>
              <a:buNone/>
              <a:defRPr sz="1400">
                <a:solidFill>
                  <a:schemeClr val="lt1"/>
                </a:solidFill>
              </a:defRPr>
            </a:lvl1pPr>
            <a:lvl2pPr indent="-228600" lvl="1" marL="914400" algn="l">
              <a:lnSpc>
                <a:spcPct val="150000"/>
              </a:lnSpc>
              <a:spcBef>
                <a:spcPts val="500"/>
              </a:spcBef>
              <a:spcAft>
                <a:spcPts val="0"/>
              </a:spcAft>
              <a:buClr>
                <a:schemeClr val="lt1"/>
              </a:buClr>
              <a:buSzPts val="1400"/>
              <a:buNone/>
              <a:defRPr sz="1400">
                <a:solidFill>
                  <a:schemeClr val="lt1"/>
                </a:solidFill>
              </a:defRPr>
            </a:lvl2pPr>
            <a:lvl3pPr indent="-228600" lvl="2" marL="1371600" algn="l">
              <a:lnSpc>
                <a:spcPct val="150000"/>
              </a:lnSpc>
              <a:spcBef>
                <a:spcPts val="500"/>
              </a:spcBef>
              <a:spcAft>
                <a:spcPts val="0"/>
              </a:spcAft>
              <a:buClr>
                <a:schemeClr val="lt1"/>
              </a:buClr>
              <a:buSzPts val="1400"/>
              <a:buNone/>
              <a:defRPr sz="1400">
                <a:solidFill>
                  <a:schemeClr val="lt1"/>
                </a:solidFill>
              </a:defRPr>
            </a:lvl3pPr>
            <a:lvl4pPr indent="-228600" lvl="3" marL="1828800" algn="l">
              <a:lnSpc>
                <a:spcPct val="150000"/>
              </a:lnSpc>
              <a:spcBef>
                <a:spcPts val="500"/>
              </a:spcBef>
              <a:spcAft>
                <a:spcPts val="0"/>
              </a:spcAft>
              <a:buClr>
                <a:schemeClr val="lt1"/>
              </a:buClr>
              <a:buSzPts val="1400"/>
              <a:buNone/>
              <a:defRPr sz="1400">
                <a:solidFill>
                  <a:schemeClr val="lt1"/>
                </a:solidFill>
              </a:defRPr>
            </a:lvl4pPr>
            <a:lvl5pPr indent="-228600" lvl="4" marL="2286000" algn="l">
              <a:lnSpc>
                <a:spcPct val="150000"/>
              </a:lnSpc>
              <a:spcBef>
                <a:spcPts val="500"/>
              </a:spcBef>
              <a:spcAft>
                <a:spcPts val="0"/>
              </a:spcAft>
              <a:buClr>
                <a:schemeClr val="lt1"/>
              </a:buClr>
              <a:buSzPts val="1400"/>
              <a:buNone/>
              <a:defRPr sz="1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6" name="Google Shape;646;p99"/>
          <p:cNvSpPr txBox="1"/>
          <p:nvPr>
            <p:ph idx="10" type="dt"/>
          </p:nvPr>
        </p:nvSpPr>
        <p:spPr>
          <a:xfrm>
            <a:off x="1333500" y="6356350"/>
            <a:ext cx="985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 name="Google Shape;647;p99"/>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8" name="Google Shape;648;p99"/>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88888"/>
                </a:solidFill>
                <a:latin typeface="Arial"/>
                <a:ea typeface="Arial"/>
                <a:cs typeface="Arial"/>
                <a:sym typeface="Arial"/>
              </a:defRPr>
            </a:lvl1pPr>
            <a:lvl2pPr indent="0" lvl="1" marL="0" algn="r">
              <a:spcBef>
                <a:spcPts val="0"/>
              </a:spcBef>
              <a:buNone/>
              <a:defRPr sz="900">
                <a:solidFill>
                  <a:srgbClr val="888888"/>
                </a:solidFill>
                <a:latin typeface="Arial"/>
                <a:ea typeface="Arial"/>
                <a:cs typeface="Arial"/>
                <a:sym typeface="Arial"/>
              </a:defRPr>
            </a:lvl2pPr>
            <a:lvl3pPr indent="0" lvl="2" marL="0" algn="r">
              <a:spcBef>
                <a:spcPts val="0"/>
              </a:spcBef>
              <a:buNone/>
              <a:defRPr sz="900">
                <a:solidFill>
                  <a:srgbClr val="888888"/>
                </a:solidFill>
                <a:latin typeface="Arial"/>
                <a:ea typeface="Arial"/>
                <a:cs typeface="Arial"/>
                <a:sym typeface="Arial"/>
              </a:defRPr>
            </a:lvl3pPr>
            <a:lvl4pPr indent="0" lvl="3" marL="0" algn="r">
              <a:spcBef>
                <a:spcPts val="0"/>
              </a:spcBef>
              <a:buNone/>
              <a:defRPr sz="900">
                <a:solidFill>
                  <a:srgbClr val="888888"/>
                </a:solidFill>
                <a:latin typeface="Arial"/>
                <a:ea typeface="Arial"/>
                <a:cs typeface="Arial"/>
                <a:sym typeface="Arial"/>
              </a:defRPr>
            </a:lvl4pPr>
            <a:lvl5pPr indent="0" lvl="4" marL="0" algn="r">
              <a:spcBef>
                <a:spcPts val="0"/>
              </a:spcBef>
              <a:buNone/>
              <a:defRPr sz="900">
                <a:solidFill>
                  <a:srgbClr val="888888"/>
                </a:solidFill>
                <a:latin typeface="Arial"/>
                <a:ea typeface="Arial"/>
                <a:cs typeface="Arial"/>
                <a:sym typeface="Arial"/>
              </a:defRPr>
            </a:lvl5pPr>
            <a:lvl6pPr indent="0" lvl="5" marL="0" algn="r">
              <a:spcBef>
                <a:spcPts val="0"/>
              </a:spcBef>
              <a:buNone/>
              <a:defRPr sz="900">
                <a:solidFill>
                  <a:srgbClr val="888888"/>
                </a:solidFill>
                <a:latin typeface="Arial"/>
                <a:ea typeface="Arial"/>
                <a:cs typeface="Arial"/>
                <a:sym typeface="Arial"/>
              </a:defRPr>
            </a:lvl6pPr>
            <a:lvl7pPr indent="0" lvl="6" marL="0" algn="r">
              <a:spcBef>
                <a:spcPts val="0"/>
              </a:spcBef>
              <a:buNone/>
              <a:defRPr sz="900">
                <a:solidFill>
                  <a:srgbClr val="888888"/>
                </a:solidFill>
                <a:latin typeface="Arial"/>
                <a:ea typeface="Arial"/>
                <a:cs typeface="Arial"/>
                <a:sym typeface="Arial"/>
              </a:defRPr>
            </a:lvl7pPr>
            <a:lvl8pPr indent="0" lvl="7" marL="0" algn="r">
              <a:spcBef>
                <a:spcPts val="0"/>
              </a:spcBef>
              <a:buNone/>
              <a:defRPr sz="900">
                <a:solidFill>
                  <a:srgbClr val="888888"/>
                </a:solidFill>
                <a:latin typeface="Arial"/>
                <a:ea typeface="Arial"/>
                <a:cs typeface="Arial"/>
                <a:sym typeface="Arial"/>
              </a:defRPr>
            </a:lvl8pPr>
            <a:lvl9pPr indent="0" lvl="8" marL="0" algn="r">
              <a:spcBef>
                <a:spcPts val="0"/>
              </a:spcBef>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8 People">
  <p:cSld name="Team Slide 8 People">
    <p:bg>
      <p:bgPr>
        <a:solidFill>
          <a:schemeClr val="dk1"/>
        </a:solidFill>
      </p:bgPr>
    </p:bg>
    <p:spTree>
      <p:nvGrpSpPr>
        <p:cNvPr id="649" name="Shape 649"/>
        <p:cNvGrpSpPr/>
        <p:nvPr/>
      </p:nvGrpSpPr>
      <p:grpSpPr>
        <a:xfrm>
          <a:off x="0" y="0"/>
          <a:ext cx="0" cy="0"/>
          <a:chOff x="0" y="0"/>
          <a:chExt cx="0" cy="0"/>
        </a:xfrm>
      </p:grpSpPr>
      <p:grpSp>
        <p:nvGrpSpPr>
          <p:cNvPr id="650" name="Google Shape;650;p91"/>
          <p:cNvGrpSpPr/>
          <p:nvPr/>
        </p:nvGrpSpPr>
        <p:grpSpPr>
          <a:xfrm>
            <a:off x="0" y="473953"/>
            <a:ext cx="12192000" cy="5621336"/>
            <a:chOff x="0" y="473953"/>
            <a:chExt cx="12192000" cy="5621336"/>
          </a:xfrm>
        </p:grpSpPr>
        <p:pic>
          <p:nvPicPr>
            <p:cNvPr id="651" name="Google Shape;651;p91"/>
            <p:cNvPicPr preferRelativeResize="0"/>
            <p:nvPr/>
          </p:nvPicPr>
          <p:blipFill rotWithShape="1">
            <a:blip r:embed="rId2">
              <a:alphaModFix/>
            </a:blip>
            <a:srcRect b="0" l="0" r="0" t="0"/>
            <a:stretch/>
          </p:blipFill>
          <p:spPr>
            <a:xfrm>
              <a:off x="0" y="473953"/>
              <a:ext cx="2057400" cy="1647825"/>
            </a:xfrm>
            <a:prstGeom prst="rect">
              <a:avLst/>
            </a:prstGeom>
            <a:noFill/>
            <a:ln>
              <a:noFill/>
            </a:ln>
          </p:spPr>
        </p:pic>
        <p:pic>
          <p:nvPicPr>
            <p:cNvPr id="652" name="Google Shape;652;p91"/>
            <p:cNvPicPr preferRelativeResize="0"/>
            <p:nvPr/>
          </p:nvPicPr>
          <p:blipFill rotWithShape="1">
            <a:blip r:embed="rId3">
              <a:alphaModFix/>
            </a:blip>
            <a:srcRect b="0" l="0" r="0" t="0"/>
            <a:stretch/>
          </p:blipFill>
          <p:spPr>
            <a:xfrm>
              <a:off x="11049000" y="5180889"/>
              <a:ext cx="1143000" cy="914400"/>
            </a:xfrm>
            <a:prstGeom prst="rect">
              <a:avLst/>
            </a:prstGeom>
            <a:noFill/>
            <a:ln>
              <a:noFill/>
            </a:ln>
          </p:spPr>
        </p:pic>
      </p:grpSp>
      <p:sp>
        <p:nvSpPr>
          <p:cNvPr id="653" name="Google Shape;653;p91"/>
          <p:cNvSpPr txBox="1"/>
          <p:nvPr>
            <p:ph type="title"/>
          </p:nvPr>
        </p:nvSpPr>
        <p:spPr>
          <a:xfrm>
            <a:off x="1885156" y="892177"/>
            <a:ext cx="842168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4" name="Google Shape;654;p91"/>
          <p:cNvSpPr/>
          <p:nvPr>
            <p:ph idx="2" type="pic"/>
          </p:nvPr>
        </p:nvSpPr>
        <p:spPr>
          <a:xfrm>
            <a:off x="1877176" y="2428875"/>
            <a:ext cx="1066800" cy="1066800"/>
          </a:xfrm>
          <a:prstGeom prst="rect">
            <a:avLst/>
          </a:prstGeom>
          <a:solidFill>
            <a:schemeClr val="lt1"/>
          </a:solidFill>
          <a:ln>
            <a:noFill/>
          </a:ln>
        </p:spPr>
      </p:sp>
      <p:sp>
        <p:nvSpPr>
          <p:cNvPr id="655" name="Google Shape;655;p91"/>
          <p:cNvSpPr txBox="1"/>
          <p:nvPr>
            <p:ph idx="1" type="body"/>
          </p:nvPr>
        </p:nvSpPr>
        <p:spPr>
          <a:xfrm>
            <a:off x="1500168"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56" name="Google Shape;656;p91"/>
          <p:cNvSpPr txBox="1"/>
          <p:nvPr>
            <p:ph idx="3" type="body"/>
          </p:nvPr>
        </p:nvSpPr>
        <p:spPr>
          <a:xfrm>
            <a:off x="1500168" y="3809747"/>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57" name="Google Shape;657;p91"/>
          <p:cNvSpPr/>
          <p:nvPr>
            <p:ph idx="4" type="pic"/>
          </p:nvPr>
        </p:nvSpPr>
        <p:spPr>
          <a:xfrm>
            <a:off x="4226270" y="2428875"/>
            <a:ext cx="1066800" cy="1066800"/>
          </a:xfrm>
          <a:prstGeom prst="rect">
            <a:avLst/>
          </a:prstGeom>
          <a:solidFill>
            <a:schemeClr val="lt1"/>
          </a:solidFill>
          <a:ln>
            <a:noFill/>
          </a:ln>
        </p:spPr>
      </p:sp>
      <p:sp>
        <p:nvSpPr>
          <p:cNvPr id="658" name="Google Shape;658;p91"/>
          <p:cNvSpPr txBox="1"/>
          <p:nvPr>
            <p:ph idx="5" type="body"/>
          </p:nvPr>
        </p:nvSpPr>
        <p:spPr>
          <a:xfrm>
            <a:off x="3849262"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59" name="Google Shape;659;p91"/>
          <p:cNvSpPr txBox="1"/>
          <p:nvPr>
            <p:ph idx="6" type="body"/>
          </p:nvPr>
        </p:nvSpPr>
        <p:spPr>
          <a:xfrm>
            <a:off x="3849262" y="3809747"/>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0" name="Google Shape;660;p91"/>
          <p:cNvSpPr/>
          <p:nvPr>
            <p:ph idx="7" type="pic"/>
          </p:nvPr>
        </p:nvSpPr>
        <p:spPr>
          <a:xfrm>
            <a:off x="6655584" y="2428875"/>
            <a:ext cx="1066800" cy="1066800"/>
          </a:xfrm>
          <a:prstGeom prst="rect">
            <a:avLst/>
          </a:prstGeom>
          <a:solidFill>
            <a:schemeClr val="lt1"/>
          </a:solidFill>
          <a:ln>
            <a:noFill/>
          </a:ln>
        </p:spPr>
      </p:sp>
      <p:sp>
        <p:nvSpPr>
          <p:cNvPr id="661" name="Google Shape;661;p91"/>
          <p:cNvSpPr txBox="1"/>
          <p:nvPr>
            <p:ph idx="8" type="body"/>
          </p:nvPr>
        </p:nvSpPr>
        <p:spPr>
          <a:xfrm>
            <a:off x="6198355" y="3654378"/>
            <a:ext cx="2105135"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2" name="Google Shape;662;p91"/>
          <p:cNvSpPr txBox="1"/>
          <p:nvPr>
            <p:ph idx="9" type="body"/>
          </p:nvPr>
        </p:nvSpPr>
        <p:spPr>
          <a:xfrm>
            <a:off x="6095999" y="3809747"/>
            <a:ext cx="2299855"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3" name="Google Shape;663;p91"/>
          <p:cNvSpPr/>
          <p:nvPr>
            <p:ph idx="13" type="pic"/>
          </p:nvPr>
        </p:nvSpPr>
        <p:spPr>
          <a:xfrm>
            <a:off x="9136814" y="2428875"/>
            <a:ext cx="1066800" cy="1066800"/>
          </a:xfrm>
          <a:prstGeom prst="rect">
            <a:avLst/>
          </a:prstGeom>
          <a:solidFill>
            <a:schemeClr val="lt1"/>
          </a:solidFill>
          <a:ln>
            <a:noFill/>
          </a:ln>
        </p:spPr>
      </p:sp>
      <p:sp>
        <p:nvSpPr>
          <p:cNvPr id="664" name="Google Shape;664;p91"/>
          <p:cNvSpPr txBox="1"/>
          <p:nvPr>
            <p:ph idx="14" type="body"/>
          </p:nvPr>
        </p:nvSpPr>
        <p:spPr>
          <a:xfrm>
            <a:off x="8759806" y="3654378"/>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5" name="Google Shape;665;p91"/>
          <p:cNvSpPr txBox="1"/>
          <p:nvPr>
            <p:ph idx="15" type="body"/>
          </p:nvPr>
        </p:nvSpPr>
        <p:spPr>
          <a:xfrm>
            <a:off x="8744480" y="3809747"/>
            <a:ext cx="184412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6" name="Google Shape;666;p91"/>
          <p:cNvSpPr/>
          <p:nvPr>
            <p:ph idx="16" type="pic"/>
          </p:nvPr>
        </p:nvSpPr>
        <p:spPr>
          <a:xfrm>
            <a:off x="1877176" y="4287711"/>
            <a:ext cx="1066800" cy="1066800"/>
          </a:xfrm>
          <a:prstGeom prst="rect">
            <a:avLst/>
          </a:prstGeom>
          <a:solidFill>
            <a:schemeClr val="lt1"/>
          </a:solidFill>
          <a:ln>
            <a:noFill/>
          </a:ln>
        </p:spPr>
      </p:sp>
      <p:sp>
        <p:nvSpPr>
          <p:cNvPr id="667" name="Google Shape;667;p91"/>
          <p:cNvSpPr txBox="1"/>
          <p:nvPr>
            <p:ph idx="17" type="body"/>
          </p:nvPr>
        </p:nvSpPr>
        <p:spPr>
          <a:xfrm>
            <a:off x="1500168"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8" name="Google Shape;668;p91"/>
          <p:cNvSpPr txBox="1"/>
          <p:nvPr>
            <p:ph idx="18" type="body"/>
          </p:nvPr>
        </p:nvSpPr>
        <p:spPr>
          <a:xfrm>
            <a:off x="1500168" y="5668583"/>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9" name="Google Shape;669;p91"/>
          <p:cNvSpPr/>
          <p:nvPr>
            <p:ph idx="19" type="pic"/>
          </p:nvPr>
        </p:nvSpPr>
        <p:spPr>
          <a:xfrm>
            <a:off x="4226270" y="4287711"/>
            <a:ext cx="1066800" cy="1066800"/>
          </a:xfrm>
          <a:prstGeom prst="rect">
            <a:avLst/>
          </a:prstGeom>
          <a:solidFill>
            <a:schemeClr val="lt1"/>
          </a:solidFill>
          <a:ln>
            <a:noFill/>
          </a:ln>
        </p:spPr>
      </p:sp>
      <p:sp>
        <p:nvSpPr>
          <p:cNvPr id="670" name="Google Shape;670;p91"/>
          <p:cNvSpPr txBox="1"/>
          <p:nvPr>
            <p:ph idx="20" type="body"/>
          </p:nvPr>
        </p:nvSpPr>
        <p:spPr>
          <a:xfrm>
            <a:off x="3849262"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1" name="Google Shape;671;p91"/>
          <p:cNvSpPr txBox="1"/>
          <p:nvPr>
            <p:ph idx="21" type="body"/>
          </p:nvPr>
        </p:nvSpPr>
        <p:spPr>
          <a:xfrm>
            <a:off x="3849262" y="5668583"/>
            <a:ext cx="1828800"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2" name="Google Shape;672;p91"/>
          <p:cNvSpPr/>
          <p:nvPr>
            <p:ph idx="22" type="pic"/>
          </p:nvPr>
        </p:nvSpPr>
        <p:spPr>
          <a:xfrm>
            <a:off x="6655584" y="4287711"/>
            <a:ext cx="1066800" cy="1066800"/>
          </a:xfrm>
          <a:prstGeom prst="rect">
            <a:avLst/>
          </a:prstGeom>
          <a:solidFill>
            <a:schemeClr val="lt1"/>
          </a:solidFill>
          <a:ln>
            <a:noFill/>
          </a:ln>
        </p:spPr>
      </p:sp>
      <p:sp>
        <p:nvSpPr>
          <p:cNvPr id="673" name="Google Shape;673;p91"/>
          <p:cNvSpPr txBox="1"/>
          <p:nvPr>
            <p:ph idx="23" type="body"/>
          </p:nvPr>
        </p:nvSpPr>
        <p:spPr>
          <a:xfrm>
            <a:off x="633992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4" name="Google Shape;674;p91"/>
          <p:cNvSpPr txBox="1"/>
          <p:nvPr>
            <p:ph idx="24" type="body"/>
          </p:nvPr>
        </p:nvSpPr>
        <p:spPr>
          <a:xfrm>
            <a:off x="6339926" y="5668583"/>
            <a:ext cx="1813474"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5" name="Google Shape;675;p91"/>
          <p:cNvSpPr/>
          <p:nvPr>
            <p:ph idx="25" type="pic"/>
          </p:nvPr>
        </p:nvSpPr>
        <p:spPr>
          <a:xfrm>
            <a:off x="9136814" y="4287711"/>
            <a:ext cx="1066800" cy="1066800"/>
          </a:xfrm>
          <a:prstGeom prst="rect">
            <a:avLst/>
          </a:prstGeom>
          <a:solidFill>
            <a:schemeClr val="lt1"/>
          </a:solidFill>
          <a:ln>
            <a:noFill/>
          </a:ln>
        </p:spPr>
      </p:sp>
      <p:sp>
        <p:nvSpPr>
          <p:cNvPr id="676" name="Google Shape;676;p91"/>
          <p:cNvSpPr txBox="1"/>
          <p:nvPr>
            <p:ph idx="26" type="body"/>
          </p:nvPr>
        </p:nvSpPr>
        <p:spPr>
          <a:xfrm>
            <a:off x="8759806" y="5513214"/>
            <a:ext cx="1828800" cy="34306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050"/>
              <a:buNone/>
              <a:defRPr sz="105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7" name="Google Shape;677;p91"/>
          <p:cNvSpPr txBox="1"/>
          <p:nvPr>
            <p:ph idx="27" type="body"/>
          </p:nvPr>
        </p:nvSpPr>
        <p:spPr>
          <a:xfrm>
            <a:off x="8744480" y="5668583"/>
            <a:ext cx="1844126" cy="343061"/>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accent1"/>
              </a:buClr>
              <a:buSzPts val="900"/>
              <a:buNone/>
              <a:defRPr sz="900">
                <a:solidFill>
                  <a:schemeClr val="accent1"/>
                </a:solidFill>
                <a:latin typeface="Arial"/>
                <a:ea typeface="Arial"/>
                <a:cs typeface="Arial"/>
                <a:sym typeface="Aria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78" name="Google Shape;678;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9" name="Google Shape;679;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900">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0" name="Google Shape;680;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898989"/>
                </a:solidFill>
                <a:latin typeface="Arial"/>
                <a:ea typeface="Arial"/>
                <a:cs typeface="Arial"/>
                <a:sym typeface="Arial"/>
              </a:defRPr>
            </a:lvl1pPr>
            <a:lvl2pPr indent="0" lvl="1" marL="0" algn="r">
              <a:spcBef>
                <a:spcPts val="0"/>
              </a:spcBef>
              <a:buNone/>
              <a:defRPr sz="900">
                <a:solidFill>
                  <a:srgbClr val="898989"/>
                </a:solidFill>
                <a:latin typeface="Arial"/>
                <a:ea typeface="Arial"/>
                <a:cs typeface="Arial"/>
                <a:sym typeface="Arial"/>
              </a:defRPr>
            </a:lvl2pPr>
            <a:lvl3pPr indent="0" lvl="2" marL="0" algn="r">
              <a:spcBef>
                <a:spcPts val="0"/>
              </a:spcBef>
              <a:buNone/>
              <a:defRPr sz="900">
                <a:solidFill>
                  <a:srgbClr val="898989"/>
                </a:solidFill>
                <a:latin typeface="Arial"/>
                <a:ea typeface="Arial"/>
                <a:cs typeface="Arial"/>
                <a:sym typeface="Arial"/>
              </a:defRPr>
            </a:lvl3pPr>
            <a:lvl4pPr indent="0" lvl="3" marL="0" algn="r">
              <a:spcBef>
                <a:spcPts val="0"/>
              </a:spcBef>
              <a:buNone/>
              <a:defRPr sz="900">
                <a:solidFill>
                  <a:srgbClr val="898989"/>
                </a:solidFill>
                <a:latin typeface="Arial"/>
                <a:ea typeface="Arial"/>
                <a:cs typeface="Arial"/>
                <a:sym typeface="Arial"/>
              </a:defRPr>
            </a:lvl4pPr>
            <a:lvl5pPr indent="0" lvl="4" marL="0" algn="r">
              <a:spcBef>
                <a:spcPts val="0"/>
              </a:spcBef>
              <a:buNone/>
              <a:defRPr sz="900">
                <a:solidFill>
                  <a:srgbClr val="898989"/>
                </a:solidFill>
                <a:latin typeface="Arial"/>
                <a:ea typeface="Arial"/>
                <a:cs typeface="Arial"/>
                <a:sym typeface="Arial"/>
              </a:defRPr>
            </a:lvl5pPr>
            <a:lvl6pPr indent="0" lvl="5" marL="0" algn="r">
              <a:spcBef>
                <a:spcPts val="0"/>
              </a:spcBef>
              <a:buNone/>
              <a:defRPr sz="900">
                <a:solidFill>
                  <a:srgbClr val="898989"/>
                </a:solidFill>
                <a:latin typeface="Arial"/>
                <a:ea typeface="Arial"/>
                <a:cs typeface="Arial"/>
                <a:sym typeface="Arial"/>
              </a:defRPr>
            </a:lvl6pPr>
            <a:lvl7pPr indent="0" lvl="6" marL="0" algn="r">
              <a:spcBef>
                <a:spcPts val="0"/>
              </a:spcBef>
              <a:buNone/>
              <a:defRPr sz="900">
                <a:solidFill>
                  <a:srgbClr val="898989"/>
                </a:solidFill>
                <a:latin typeface="Arial"/>
                <a:ea typeface="Arial"/>
                <a:cs typeface="Arial"/>
                <a:sym typeface="Arial"/>
              </a:defRPr>
            </a:lvl7pPr>
            <a:lvl8pPr indent="0" lvl="7" marL="0" algn="r">
              <a:spcBef>
                <a:spcPts val="0"/>
              </a:spcBef>
              <a:buNone/>
              <a:defRPr sz="900">
                <a:solidFill>
                  <a:srgbClr val="898989"/>
                </a:solidFill>
                <a:latin typeface="Arial"/>
                <a:ea typeface="Arial"/>
                <a:cs typeface="Arial"/>
                <a:sym typeface="Arial"/>
              </a:defRPr>
            </a:lvl8pPr>
            <a:lvl9pPr indent="0" lvl="8" marL="0" algn="r">
              <a:spcBef>
                <a:spcPts val="0"/>
              </a:spcBef>
              <a:buNone/>
              <a:defRPr sz="900">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7" name="Shape 687"/>
        <p:cNvGrpSpPr/>
        <p:nvPr/>
      </p:nvGrpSpPr>
      <p:grpSpPr>
        <a:xfrm>
          <a:off x="0" y="0"/>
          <a:ext cx="0" cy="0"/>
          <a:chOff x="0" y="0"/>
          <a:chExt cx="0" cy="0"/>
        </a:xfrm>
      </p:grpSpPr>
      <p:pic>
        <p:nvPicPr>
          <p:cNvPr descr="Celestia-R1---OverlayContentHD.png" id="688" name="Google Shape;688;p7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89" name="Google Shape;689;p7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0" name="Google Shape;690;p7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1" name="Google Shape;691;p7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2" name="Google Shape;692;p7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93" name="Shape 693"/>
        <p:cNvGrpSpPr/>
        <p:nvPr/>
      </p:nvGrpSpPr>
      <p:grpSpPr>
        <a:xfrm>
          <a:off x="0" y="0"/>
          <a:ext cx="0" cy="0"/>
          <a:chOff x="0" y="0"/>
          <a:chExt cx="0" cy="0"/>
        </a:xfrm>
      </p:grpSpPr>
      <p:pic>
        <p:nvPicPr>
          <p:cNvPr descr="Celestia-R1---OverlayTitleHD.png" id="694" name="Google Shape;694;p80"/>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695" name="Google Shape;695;p80"/>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6" name="Google Shape;696;p80"/>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697" name="Google Shape;697;p80"/>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8" name="Google Shape;698;p80"/>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9" name="Google Shape;699;p80"/>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00" name="Google Shape;700;p80"/>
          <p:cNvPicPr preferRelativeResize="0"/>
          <p:nvPr/>
        </p:nvPicPr>
        <p:blipFill rotWithShape="1">
          <a:blip r:embed="rId4">
            <a:alphaModFix/>
          </a:blip>
          <a:srcRect b="-1" l="9358" r="0" t="23650"/>
          <a:stretch/>
        </p:blipFill>
        <p:spPr>
          <a:xfrm>
            <a:off x="0" y="0"/>
            <a:ext cx="9488312" cy="505432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01" name="Shape 701"/>
        <p:cNvGrpSpPr/>
        <p:nvPr/>
      </p:nvGrpSpPr>
      <p:grpSpPr>
        <a:xfrm>
          <a:off x="0" y="0"/>
          <a:ext cx="0" cy="0"/>
          <a:chOff x="0" y="0"/>
          <a:chExt cx="0" cy="0"/>
        </a:xfrm>
      </p:grpSpPr>
      <p:pic>
        <p:nvPicPr>
          <p:cNvPr descr="Celestia-R1---OverlayContentHD.png" id="702" name="Google Shape;702;p14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03" name="Google Shape;703;p142"/>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 name="Google Shape;704;p142"/>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05" name="Google Shape;705;p14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6" name="Google Shape;706;p14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 name="Google Shape;707;p14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8" name="Shape 708"/>
        <p:cNvGrpSpPr/>
        <p:nvPr/>
      </p:nvGrpSpPr>
      <p:grpSpPr>
        <a:xfrm>
          <a:off x="0" y="0"/>
          <a:ext cx="0" cy="0"/>
          <a:chOff x="0" y="0"/>
          <a:chExt cx="0" cy="0"/>
        </a:xfrm>
      </p:grpSpPr>
      <p:pic>
        <p:nvPicPr>
          <p:cNvPr descr="Celestia-R1---OverlayContentHD.png" id="709" name="Google Shape;709;p14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10" name="Google Shape;710;p143"/>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Calibri"/>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1" name="Google Shape;711;p143"/>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712" name="Google Shape;712;p14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3" name="Google Shape;713;p14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4" name="Google Shape;714;p14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15" name="Shape 715"/>
        <p:cNvGrpSpPr/>
        <p:nvPr/>
      </p:nvGrpSpPr>
      <p:grpSpPr>
        <a:xfrm>
          <a:off x="0" y="0"/>
          <a:ext cx="0" cy="0"/>
          <a:chOff x="0" y="0"/>
          <a:chExt cx="0" cy="0"/>
        </a:xfrm>
      </p:grpSpPr>
      <p:pic>
        <p:nvPicPr>
          <p:cNvPr descr="Celestia-R1---OverlayContentHD.png" id="716" name="Google Shape;716;p14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17" name="Google Shape;717;p14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144"/>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19" name="Google Shape;719;p144"/>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20" name="Google Shape;720;p14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1" name="Google Shape;721;p14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14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05"/>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5"/>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5"/>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3" name="Shape 723"/>
        <p:cNvGrpSpPr/>
        <p:nvPr/>
      </p:nvGrpSpPr>
      <p:grpSpPr>
        <a:xfrm>
          <a:off x="0" y="0"/>
          <a:ext cx="0" cy="0"/>
          <a:chOff x="0" y="0"/>
          <a:chExt cx="0" cy="0"/>
        </a:xfrm>
      </p:grpSpPr>
      <p:sp>
        <p:nvSpPr>
          <p:cNvPr id="724" name="Google Shape;724;p145"/>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5" name="Google Shape;725;p145"/>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726" name="Google Shape;726;p145"/>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27" name="Google Shape;727;p145"/>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728" name="Google Shape;728;p145"/>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29" name="Google Shape;729;p14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0" name="Google Shape;730;p14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1" name="Google Shape;731;p14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2" name="Shape 732"/>
        <p:cNvGrpSpPr/>
        <p:nvPr/>
      </p:nvGrpSpPr>
      <p:grpSpPr>
        <a:xfrm>
          <a:off x="0" y="0"/>
          <a:ext cx="0" cy="0"/>
          <a:chOff x="0" y="0"/>
          <a:chExt cx="0" cy="0"/>
        </a:xfrm>
      </p:grpSpPr>
      <p:pic>
        <p:nvPicPr>
          <p:cNvPr descr="Celestia-R1---OverlayContentHD.png" id="733" name="Google Shape;733;p14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34" name="Google Shape;734;p14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 name="Google Shape;735;p14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 name="Google Shape;736;p14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7" name="Shape 737"/>
        <p:cNvGrpSpPr/>
        <p:nvPr/>
      </p:nvGrpSpPr>
      <p:grpSpPr>
        <a:xfrm>
          <a:off x="0" y="0"/>
          <a:ext cx="0" cy="0"/>
          <a:chOff x="0" y="0"/>
          <a:chExt cx="0" cy="0"/>
        </a:xfrm>
      </p:grpSpPr>
      <p:pic>
        <p:nvPicPr>
          <p:cNvPr descr="Celestia-R1---OverlayContentHD.png" id="738" name="Google Shape;738;p14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39" name="Google Shape;739;p147"/>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147"/>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41" name="Google Shape;741;p147"/>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42" name="Google Shape;742;p14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3" name="Google Shape;743;p14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4" name="Google Shape;744;p14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5" name="Shape 745"/>
        <p:cNvGrpSpPr/>
        <p:nvPr/>
      </p:nvGrpSpPr>
      <p:grpSpPr>
        <a:xfrm>
          <a:off x="0" y="0"/>
          <a:ext cx="0" cy="0"/>
          <a:chOff x="0" y="0"/>
          <a:chExt cx="0" cy="0"/>
        </a:xfrm>
      </p:grpSpPr>
      <p:pic>
        <p:nvPicPr>
          <p:cNvPr descr="Celestia-R1---OverlayContentHD.png" id="746" name="Google Shape;746;p14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47" name="Google Shape;747;p148"/>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8" name="Google Shape;748;p148"/>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749" name="Google Shape;749;p148"/>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50" name="Google Shape;750;p14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1" name="Google Shape;751;p14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2" name="Google Shape;752;p14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53" name="Shape 753"/>
        <p:cNvGrpSpPr/>
        <p:nvPr/>
      </p:nvGrpSpPr>
      <p:grpSpPr>
        <a:xfrm>
          <a:off x="0" y="0"/>
          <a:ext cx="0" cy="0"/>
          <a:chOff x="0" y="0"/>
          <a:chExt cx="0" cy="0"/>
        </a:xfrm>
      </p:grpSpPr>
      <p:pic>
        <p:nvPicPr>
          <p:cNvPr descr="Celestia-R1---OverlayContentHD.png" id="754" name="Google Shape;754;p14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55" name="Google Shape;755;p149"/>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 name="Google Shape;756;p149"/>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757" name="Google Shape;757;p149"/>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58" name="Google Shape;758;p14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9" name="Google Shape;759;p14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0" name="Google Shape;760;p14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61" name="Shape 761"/>
        <p:cNvGrpSpPr/>
        <p:nvPr/>
      </p:nvGrpSpPr>
      <p:grpSpPr>
        <a:xfrm>
          <a:off x="0" y="0"/>
          <a:ext cx="0" cy="0"/>
          <a:chOff x="0" y="0"/>
          <a:chExt cx="0" cy="0"/>
        </a:xfrm>
      </p:grpSpPr>
      <p:pic>
        <p:nvPicPr>
          <p:cNvPr descr="Celestia-R1---OverlayContentHD.png" id="762" name="Google Shape;762;p15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63" name="Google Shape;763;p150"/>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4" name="Google Shape;764;p150"/>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765" name="Google Shape;765;p15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6" name="Google Shape;766;p15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5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768" name="Shape 768"/>
        <p:cNvGrpSpPr/>
        <p:nvPr/>
      </p:nvGrpSpPr>
      <p:grpSpPr>
        <a:xfrm>
          <a:off x="0" y="0"/>
          <a:ext cx="0" cy="0"/>
          <a:chOff x="0" y="0"/>
          <a:chExt cx="0" cy="0"/>
        </a:xfrm>
      </p:grpSpPr>
      <p:pic>
        <p:nvPicPr>
          <p:cNvPr descr="Celestia-R1---OverlayContentHD.png" id="769" name="Google Shape;769;p15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70" name="Google Shape;770;p151"/>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mbria"/>
              <a:buNone/>
            </a:pPr>
            <a:r>
              <a:rPr b="0" lang="en-US" sz="8000" cap="none">
                <a:solidFill>
                  <a:schemeClr val="lt1"/>
                </a:solidFill>
                <a:latin typeface="Cambria"/>
                <a:ea typeface="Cambria"/>
                <a:cs typeface="Cambria"/>
                <a:sym typeface="Cambria"/>
              </a:rPr>
              <a:t>”</a:t>
            </a:r>
            <a:endParaRPr/>
          </a:p>
        </p:txBody>
      </p:sp>
      <p:sp>
        <p:nvSpPr>
          <p:cNvPr id="771" name="Google Shape;771;p151"/>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mbria"/>
              <a:buNone/>
            </a:pPr>
            <a:r>
              <a:rPr b="0" lang="en-US" sz="8000" cap="none">
                <a:solidFill>
                  <a:schemeClr val="lt1"/>
                </a:solidFill>
                <a:latin typeface="Cambria"/>
                <a:ea typeface="Cambria"/>
                <a:cs typeface="Cambria"/>
                <a:sym typeface="Cambria"/>
              </a:rPr>
              <a:t>“</a:t>
            </a:r>
            <a:endParaRPr/>
          </a:p>
        </p:txBody>
      </p:sp>
      <p:sp>
        <p:nvSpPr>
          <p:cNvPr id="772" name="Google Shape;772;p151"/>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51"/>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Cambria"/>
              <a:buNone/>
              <a:defRPr/>
            </a:lvl1pPr>
            <a:lvl2pPr indent="-228600" lvl="1" marL="914400" algn="l">
              <a:spcBef>
                <a:spcPts val="1000"/>
              </a:spcBef>
              <a:spcAft>
                <a:spcPts val="0"/>
              </a:spcAft>
              <a:buSzPts val="1600"/>
              <a:buFont typeface="Cambria"/>
              <a:buNone/>
              <a:defRPr/>
            </a:lvl2pPr>
            <a:lvl3pPr indent="-228600" lvl="2" marL="1371600" algn="l">
              <a:spcBef>
                <a:spcPts val="1000"/>
              </a:spcBef>
              <a:spcAft>
                <a:spcPts val="0"/>
              </a:spcAft>
              <a:buSzPts val="1400"/>
              <a:buFont typeface="Cambria"/>
              <a:buNone/>
              <a:defRPr/>
            </a:lvl3pPr>
            <a:lvl4pPr indent="-228600" lvl="3" marL="1828800" algn="l">
              <a:spcBef>
                <a:spcPts val="1000"/>
              </a:spcBef>
              <a:spcAft>
                <a:spcPts val="0"/>
              </a:spcAft>
              <a:buSzPts val="1200"/>
              <a:buFont typeface="Cambria"/>
              <a:buNone/>
              <a:defRPr/>
            </a:lvl4pPr>
            <a:lvl5pPr indent="-228600" lvl="4" marL="2286000" algn="l">
              <a:spcBef>
                <a:spcPts val="1000"/>
              </a:spcBef>
              <a:spcAft>
                <a:spcPts val="0"/>
              </a:spcAft>
              <a:buSzPts val="1200"/>
              <a:buFont typeface="Cambria"/>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74" name="Google Shape;774;p151"/>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775" name="Google Shape;775;p15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6" name="Google Shape;776;p15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7" name="Google Shape;777;p15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778" name="Shape 778"/>
        <p:cNvGrpSpPr/>
        <p:nvPr/>
      </p:nvGrpSpPr>
      <p:grpSpPr>
        <a:xfrm>
          <a:off x="0" y="0"/>
          <a:ext cx="0" cy="0"/>
          <a:chOff x="0" y="0"/>
          <a:chExt cx="0" cy="0"/>
        </a:xfrm>
      </p:grpSpPr>
      <p:pic>
        <p:nvPicPr>
          <p:cNvPr descr="Celestia-R1---OverlayContentHD.png" id="779" name="Google Shape;779;p15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80" name="Google Shape;780;p152"/>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52"/>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782" name="Google Shape;782;p15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3" name="Google Shape;783;p15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4" name="Google Shape;784;p15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785" name="Shape 785"/>
        <p:cNvGrpSpPr/>
        <p:nvPr/>
      </p:nvGrpSpPr>
      <p:grpSpPr>
        <a:xfrm>
          <a:off x="0" y="0"/>
          <a:ext cx="0" cy="0"/>
          <a:chOff x="0" y="0"/>
          <a:chExt cx="0" cy="0"/>
        </a:xfrm>
      </p:grpSpPr>
      <p:pic>
        <p:nvPicPr>
          <p:cNvPr descr="Celestia-R1---OverlayContentHD.png" id="786" name="Google Shape;786;p15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87" name="Google Shape;787;p153"/>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mbria"/>
              <a:buNone/>
            </a:pPr>
            <a:r>
              <a:rPr b="0" lang="en-US" sz="8000" cap="none">
                <a:solidFill>
                  <a:schemeClr val="lt1"/>
                </a:solidFill>
                <a:latin typeface="Cambria"/>
                <a:ea typeface="Cambria"/>
                <a:cs typeface="Cambria"/>
                <a:sym typeface="Cambria"/>
              </a:rPr>
              <a:t>”</a:t>
            </a:r>
            <a:endParaRPr/>
          </a:p>
        </p:txBody>
      </p:sp>
      <p:sp>
        <p:nvSpPr>
          <p:cNvPr id="788" name="Google Shape;788;p153"/>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mbria"/>
              <a:buNone/>
            </a:pPr>
            <a:r>
              <a:rPr b="0" lang="en-US" sz="8000" cap="none">
                <a:solidFill>
                  <a:schemeClr val="lt1"/>
                </a:solidFill>
                <a:latin typeface="Cambria"/>
                <a:ea typeface="Cambria"/>
                <a:cs typeface="Cambria"/>
                <a:sym typeface="Cambria"/>
              </a:rPr>
              <a:t>“</a:t>
            </a:r>
            <a:endParaRPr/>
          </a:p>
        </p:txBody>
      </p:sp>
      <p:sp>
        <p:nvSpPr>
          <p:cNvPr id="789" name="Google Shape;789;p153"/>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0" name="Google Shape;790;p153"/>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91" name="Google Shape;791;p153"/>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792" name="Google Shape;792;p15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 name="Google Shape;793;p15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 name="Google Shape;794;p15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795" name="Shape 795"/>
        <p:cNvGrpSpPr/>
        <p:nvPr/>
      </p:nvGrpSpPr>
      <p:grpSpPr>
        <a:xfrm>
          <a:off x="0" y="0"/>
          <a:ext cx="0" cy="0"/>
          <a:chOff x="0" y="0"/>
          <a:chExt cx="0" cy="0"/>
        </a:xfrm>
      </p:grpSpPr>
      <p:pic>
        <p:nvPicPr>
          <p:cNvPr descr="Celestia-R1---OverlayContentHD.png" id="796" name="Google Shape;796;p15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97" name="Google Shape;797;p154"/>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8" name="Google Shape;798;p154"/>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99" name="Google Shape;799;p154"/>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800" name="Google Shape;800;p15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1" name="Google Shape;801;p15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2" name="Google Shape;802;p15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106"/>
          <p:cNvSpPr/>
          <p:nvPr/>
        </p:nvSpPr>
        <p:spPr>
          <a:xfrm>
            <a:off x="1073151" y="446087"/>
            <a:ext cx="3547533" cy="1814651"/>
          </a:xfrm>
          <a:custGeom>
            <a:rect b="b" l="l" r="r" t="t"/>
            <a:pathLst>
              <a:path extrusionOk="0" h="2308" w="3384">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blipFill rotWithShape="1">
            <a:blip r:embed="rId2">
              <a:alphaModFix/>
            </a:blip>
            <a:tile algn="tl" flip="none" tx="0" sx="100000" ty="0" sy="100000"/>
          </a:blipFill>
          <a:ln cap="rnd" cmpd="sng" w="9525">
            <a:solidFill>
              <a:schemeClr val="accent1"/>
            </a:solidFill>
            <a:prstDash val="solid"/>
            <a:round/>
            <a:headEnd len="sm" w="sm" type="none"/>
            <a:tailEnd len="sm" w="sm" type="none"/>
          </a:ln>
        </p:spPr>
      </p:sp>
      <p:sp>
        <p:nvSpPr>
          <p:cNvPr id="67" name="Google Shape;67;p106"/>
          <p:cNvSpPr txBox="1"/>
          <p:nvPr>
            <p:ph type="title"/>
          </p:nvPr>
        </p:nvSpPr>
        <p:spPr>
          <a:xfrm>
            <a:off x="1073151" y="446088"/>
            <a:ext cx="3547533" cy="1618396"/>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algn="l">
              <a:spcBef>
                <a:spcPts val="0"/>
              </a:spcBef>
              <a:spcAft>
                <a:spcPts val="0"/>
              </a:spcAft>
              <a:buClr>
                <a:srgbClr val="FEFEFE"/>
              </a:buClr>
              <a:buSzPts val="2000"/>
              <a:buFont typeface="Century Gothic"/>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6"/>
          <p:cNvSpPr txBox="1"/>
          <p:nvPr>
            <p:ph idx="1" type="body"/>
          </p:nvPr>
        </p:nvSpPr>
        <p:spPr>
          <a:xfrm>
            <a:off x="4855633" y="446088"/>
            <a:ext cx="6252633" cy="5414963"/>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69" name="Google Shape;69;p106"/>
          <p:cNvSpPr txBox="1"/>
          <p:nvPr>
            <p:ph idx="2" type="body"/>
          </p:nvPr>
        </p:nvSpPr>
        <p:spPr>
          <a:xfrm>
            <a:off x="1073151" y="2260738"/>
            <a:ext cx="3547533" cy="3600311"/>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0" name="Google Shape;70;p106"/>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6"/>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6"/>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3" name="Shape 803"/>
        <p:cNvGrpSpPr/>
        <p:nvPr/>
      </p:nvGrpSpPr>
      <p:grpSpPr>
        <a:xfrm>
          <a:off x="0" y="0"/>
          <a:ext cx="0" cy="0"/>
          <a:chOff x="0" y="0"/>
          <a:chExt cx="0" cy="0"/>
        </a:xfrm>
      </p:grpSpPr>
      <p:pic>
        <p:nvPicPr>
          <p:cNvPr descr="Celestia-R1---OverlayContentHD.png" id="804" name="Google Shape;804;p15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05" name="Google Shape;805;p155"/>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806" name="Google Shape;806;p15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7" name="Google Shape;807;p15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8" name="Google Shape;808;p15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09" name="Google Shape;809;p155"/>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0" name="Shape 810"/>
        <p:cNvGrpSpPr/>
        <p:nvPr/>
      </p:nvGrpSpPr>
      <p:grpSpPr>
        <a:xfrm>
          <a:off x="0" y="0"/>
          <a:ext cx="0" cy="0"/>
          <a:chOff x="0" y="0"/>
          <a:chExt cx="0" cy="0"/>
        </a:xfrm>
      </p:grpSpPr>
      <p:pic>
        <p:nvPicPr>
          <p:cNvPr descr="Celestia-R1---OverlayContentHD.png" id="811" name="Google Shape;811;p15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12" name="Google Shape;812;p156"/>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3" name="Google Shape;813;p156"/>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814" name="Google Shape;814;p15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5" name="Google Shape;815;p15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6" name="Google Shape;816;p15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34" name="Shape 834"/>
        <p:cNvGrpSpPr/>
        <p:nvPr/>
      </p:nvGrpSpPr>
      <p:grpSpPr>
        <a:xfrm>
          <a:off x="0" y="0"/>
          <a:ext cx="0" cy="0"/>
          <a:chOff x="0" y="0"/>
          <a:chExt cx="0" cy="0"/>
        </a:xfrm>
      </p:grpSpPr>
      <p:sp>
        <p:nvSpPr>
          <p:cNvPr id="835" name="Google Shape;835;p84"/>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6" name="Google Shape;836;p84"/>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837" name="Google Shape;837;p84"/>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 name="Google Shape;838;p84"/>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8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07"/>
          <p:cNvSpPr txBox="1"/>
          <p:nvPr>
            <p:ph type="title"/>
          </p:nvPr>
        </p:nvSpPr>
        <p:spPr>
          <a:xfrm>
            <a:off x="814728" y="727522"/>
            <a:ext cx="4852988" cy="1617163"/>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rmAutofit/>
          </a:bodyPr>
          <a:lstStyle>
            <a:lvl1pPr lvl="0" algn="l">
              <a:spcBef>
                <a:spcPts val="0"/>
              </a:spcBef>
              <a:spcAft>
                <a:spcPts val="0"/>
              </a:spcAft>
              <a:buClr>
                <a:srgbClr val="FEFEFE"/>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7"/>
          <p:cNvSpPr/>
          <p:nvPr>
            <p:ph idx="2" type="pic"/>
          </p:nvPr>
        </p:nvSpPr>
        <p:spPr>
          <a:xfrm>
            <a:off x="6098117" y="0"/>
            <a:ext cx="6093883" cy="6858000"/>
          </a:xfrm>
          <a:prstGeom prst="rect">
            <a:avLst/>
          </a:prstGeom>
          <a:noFill/>
          <a:ln cap="flat" cmpd="sng" w="9525">
            <a:solidFill>
              <a:schemeClr val="lt2"/>
            </a:solidFill>
            <a:prstDash val="solid"/>
            <a:round/>
            <a:headEnd len="sm" w="sm" type="none"/>
            <a:tailEnd len="sm" w="sm" type="none"/>
          </a:ln>
        </p:spPr>
      </p:sp>
      <p:sp>
        <p:nvSpPr>
          <p:cNvPr id="76" name="Google Shape;76;p107"/>
          <p:cNvSpPr txBox="1"/>
          <p:nvPr>
            <p:ph idx="1" type="body"/>
          </p:nvPr>
        </p:nvSpPr>
        <p:spPr>
          <a:xfrm>
            <a:off x="814728" y="2344684"/>
            <a:ext cx="4852988" cy="3516365"/>
          </a:xfrm>
          <a:prstGeom prst="rect">
            <a:avLst/>
          </a:prstGeom>
          <a:noFill/>
          <a:ln>
            <a:noFill/>
          </a:ln>
          <a:effectLst>
            <a:outerShdw blurRad="50800">
              <a:srgbClr val="000000">
                <a:alpha val="40000"/>
              </a:srgbClr>
            </a:outerShdw>
          </a:effectLst>
        </p:spPr>
        <p:txBody>
          <a:bodyPr anchorCtr="0" anchor="t" bIns="45700" lIns="91425" spcFirstLastPara="1" rIns="91425" wrap="square" tIns="45700">
            <a:normAutofit/>
          </a:bodyPr>
          <a:lstStyle>
            <a:lvl1pPr indent="-228600" lvl="0" marL="457200" algn="l">
              <a:spcBef>
                <a:spcPts val="240"/>
              </a:spcBef>
              <a:spcAft>
                <a:spcPts val="0"/>
              </a:spcAft>
              <a:buSzPts val="1200"/>
              <a:buNone/>
              <a:defRPr sz="12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7" name="Google Shape;77;p107"/>
          <p:cNvSpPr txBox="1"/>
          <p:nvPr>
            <p:ph idx="10" type="dt"/>
          </p:nvPr>
        </p:nvSpPr>
        <p:spPr>
          <a:xfrm>
            <a:off x="3885810" y="6041362"/>
            <a:ext cx="976879"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7"/>
          <p:cNvSpPr txBox="1"/>
          <p:nvPr>
            <p:ph idx="11" type="ftr"/>
          </p:nvPr>
        </p:nvSpPr>
        <p:spPr>
          <a:xfrm>
            <a:off x="590396" y="6041362"/>
            <a:ext cx="3295413"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7"/>
          <p:cNvSpPr txBox="1"/>
          <p:nvPr>
            <p:ph idx="12" type="sldNum"/>
          </p:nvPr>
        </p:nvSpPr>
        <p:spPr>
          <a:xfrm>
            <a:off x="4862689" y="5915888"/>
            <a:ext cx="1062155" cy="490599"/>
          </a:xfrm>
          <a:prstGeom prst="rect">
            <a:avLst/>
          </a:prstGeom>
          <a:noFill/>
          <a:ln>
            <a:noFill/>
          </a:ln>
        </p:spPr>
        <p:txBody>
          <a:bodyPr anchorCtr="0" anchor="b" bIns="108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5.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18" Type="http://schemas.openxmlformats.org/officeDocument/2006/relationships/theme" Target="../theme/theme4.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7.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image" Target="../media/image14.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5" Type="http://schemas.openxmlformats.org/officeDocument/2006/relationships/slideLayout" Target="../slideLayouts/slideLayout35.xml"/><Relationship Id="rId19" Type="http://schemas.openxmlformats.org/officeDocument/2006/relationships/slideLayout" Target="../slideLayouts/slideLayout49.xml"/><Relationship Id="rId6" Type="http://schemas.openxmlformats.org/officeDocument/2006/relationships/slideLayout" Target="../slideLayouts/slideLayout36.xml"/><Relationship Id="rId18" Type="http://schemas.openxmlformats.org/officeDocument/2006/relationships/slideLayout" Target="../slideLayouts/slideLayout48.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6" Type="http://schemas.openxmlformats.org/officeDocument/2006/relationships/theme" Target="../theme/theme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 Type="http://schemas.openxmlformats.org/officeDocument/2006/relationships/image" Target="../media/image17.jpg"/><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5" Type="http://schemas.openxmlformats.org/officeDocument/2006/relationships/slideLayout" Target="../slideLayouts/slideLayout68.xml"/><Relationship Id="rId19" Type="http://schemas.openxmlformats.org/officeDocument/2006/relationships/theme" Target="../theme/theme6.xml"/><Relationship Id="rId6" Type="http://schemas.openxmlformats.org/officeDocument/2006/relationships/slideLayout" Target="../slideLayouts/slideLayout69.xml"/><Relationship Id="rId18" Type="http://schemas.openxmlformats.org/officeDocument/2006/relationships/slideLayout" Target="../slideLayouts/slideLayout81.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8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67"/>
          <p:cNvSpPr txBox="1"/>
          <p:nvPr>
            <p:ph type="title"/>
          </p:nvPr>
        </p:nvSpPr>
        <p:spPr>
          <a:xfrm>
            <a:off x="810000" y="447188"/>
            <a:ext cx="10571998" cy="970450"/>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lvl1pPr lvl="0" marR="0" rtl="0" algn="l">
              <a:spcBef>
                <a:spcPts val="0"/>
              </a:spcBef>
              <a:spcAft>
                <a:spcPts val="0"/>
              </a:spcAft>
              <a:buClr>
                <a:srgbClr val="FEFEFE"/>
              </a:buClr>
              <a:buSzPts val="4000"/>
              <a:buFont typeface="Century Gothic"/>
              <a:buNone/>
              <a:defRPr b="1" i="0" sz="40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67"/>
          <p:cNvSpPr txBox="1"/>
          <p:nvPr>
            <p:ph idx="1" type="body"/>
          </p:nvPr>
        </p:nvSpPr>
        <p:spPr>
          <a:xfrm>
            <a:off x="810000" y="2184401"/>
            <a:ext cx="10563285" cy="3674397"/>
          </a:xfrm>
          <a:prstGeom prst="rect">
            <a:avLst/>
          </a:prstGeom>
          <a:noFill/>
          <a:ln>
            <a:noFill/>
          </a:ln>
          <a:effectLst>
            <a:outerShdw blurRad="50800">
              <a:srgbClr val="000000">
                <a:alpha val="40000"/>
              </a:srgbClr>
            </a:outerShdw>
          </a:effectLst>
        </p:spPr>
        <p:txBody>
          <a:bodyPr anchorCtr="0" anchor="ctr" bIns="45700" lIns="91425" spcFirstLastPara="1" rIns="91425" wrap="square" tIns="45700">
            <a:normAutofit/>
          </a:bodyPr>
          <a:lstStyle>
            <a:lvl1pPr indent="-342900" lvl="0" marL="457200" marR="0" rtl="0" algn="l">
              <a:spcBef>
                <a:spcPts val="36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30200" lvl="1" marL="914400" marR="0" rtl="0" algn="l">
              <a:spcBef>
                <a:spcPts val="6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317500" lvl="2" marL="1371600" marR="0" rtl="0" algn="l">
              <a:spcBef>
                <a:spcPts val="6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304800" lvl="3" marL="18288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304800" lvl="4" marL="22860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accent1"/>
              </a:buClr>
              <a:buSzPts val="120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12" name="Google Shape;12;p67"/>
          <p:cNvSpPr txBox="1"/>
          <p:nvPr>
            <p:ph idx="11" type="ftr"/>
          </p:nvPr>
        </p:nvSpPr>
        <p:spPr>
          <a:xfrm>
            <a:off x="451514" y="6041362"/>
            <a:ext cx="864432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 name="Google Shape;13;p67"/>
          <p:cNvSpPr txBox="1"/>
          <p:nvPr>
            <p:ph idx="10" type="dt"/>
          </p:nvPr>
        </p:nvSpPr>
        <p:spPr>
          <a:xfrm>
            <a:off x="9334626" y="6041362"/>
            <a:ext cx="1343706" cy="365125"/>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67"/>
          <p:cNvSpPr txBox="1"/>
          <p:nvPr>
            <p:ph idx="12" type="sldNum"/>
          </p:nvPr>
        </p:nvSpPr>
        <p:spPr>
          <a:xfrm>
            <a:off x="10678331" y="5915888"/>
            <a:ext cx="1062155" cy="490599"/>
          </a:xfrm>
          <a:prstGeom prst="rect">
            <a:avLst/>
          </a:prstGeom>
          <a:noFill/>
          <a:ln>
            <a:noFill/>
          </a:ln>
        </p:spPr>
        <p:txBody>
          <a:bodyPr anchorCtr="0" anchor="b" bIns="10800" lIns="91425" spcFirstLastPara="1" rIns="91425" wrap="square" tIns="45700">
            <a:noAutofit/>
          </a:bodyPr>
          <a:lstStyle>
            <a:lvl1pPr indent="0" lvl="0" marL="0" marR="0" rtl="0" algn="r">
              <a:spcBef>
                <a:spcPts val="0"/>
              </a:spcBef>
              <a:buNone/>
              <a:defRPr b="0" i="0" sz="2000" u="none" cap="none" strike="noStrike">
                <a:solidFill>
                  <a:schemeClr val="accent1"/>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chemeClr val="accent1"/>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chemeClr val="accent1"/>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chemeClr val="accent1"/>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chemeClr val="accent1"/>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chemeClr val="accent1"/>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chemeClr val="accent1"/>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chemeClr val="accent1"/>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chemeClr val="accen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2D2EF"/>
            </a:gs>
            <a:gs pos="10000">
              <a:srgbClr val="62D2EF"/>
            </a:gs>
            <a:gs pos="100000">
              <a:srgbClr val="05578D"/>
            </a:gs>
          </a:gsLst>
          <a:lin ang="6120000" scaled="0"/>
        </a:gradFill>
      </p:bgPr>
    </p:bg>
    <p:spTree>
      <p:nvGrpSpPr>
        <p:cNvPr id="116" name="Shape 116"/>
        <p:cNvGrpSpPr/>
        <p:nvPr/>
      </p:nvGrpSpPr>
      <p:grpSpPr>
        <a:xfrm>
          <a:off x="0" y="0"/>
          <a:ext cx="0" cy="0"/>
          <a:chOff x="0" y="0"/>
          <a:chExt cx="0" cy="0"/>
        </a:xfrm>
      </p:grpSpPr>
      <p:grpSp>
        <p:nvGrpSpPr>
          <p:cNvPr id="117" name="Google Shape;117;p69"/>
          <p:cNvGrpSpPr/>
          <p:nvPr/>
        </p:nvGrpSpPr>
        <p:grpSpPr>
          <a:xfrm>
            <a:off x="9206969" y="2963333"/>
            <a:ext cx="2981858" cy="3208867"/>
            <a:chOff x="9206969" y="2963333"/>
            <a:chExt cx="2981858" cy="3208867"/>
          </a:xfrm>
        </p:grpSpPr>
        <p:cxnSp>
          <p:nvCxnSpPr>
            <p:cNvPr id="118" name="Google Shape;118;p69"/>
            <p:cNvCxnSpPr/>
            <p:nvPr/>
          </p:nvCxnSpPr>
          <p:spPr>
            <a:xfrm flipH="1">
              <a:off x="11276012" y="2963333"/>
              <a:ext cx="912814" cy="912812"/>
            </a:xfrm>
            <a:prstGeom prst="straightConnector1">
              <a:avLst/>
            </a:prstGeom>
            <a:noFill/>
            <a:ln cap="flat" cmpd="sng" w="9525">
              <a:solidFill>
                <a:schemeClr val="lt1"/>
              </a:solidFill>
              <a:prstDash val="solid"/>
              <a:round/>
              <a:headEnd len="sm" w="sm" type="none"/>
              <a:tailEnd len="sm" w="sm" type="none"/>
            </a:ln>
          </p:spPr>
        </p:cxnSp>
        <p:cxnSp>
          <p:nvCxnSpPr>
            <p:cNvPr id="119" name="Google Shape;119;p69"/>
            <p:cNvCxnSpPr/>
            <p:nvPr/>
          </p:nvCxnSpPr>
          <p:spPr>
            <a:xfrm flipH="1">
              <a:off x="9206969" y="3190344"/>
              <a:ext cx="2981857" cy="2981856"/>
            </a:xfrm>
            <a:prstGeom prst="straightConnector1">
              <a:avLst/>
            </a:prstGeom>
            <a:noFill/>
            <a:ln cap="flat" cmpd="sng" w="9525">
              <a:solidFill>
                <a:schemeClr val="lt1"/>
              </a:solidFill>
              <a:prstDash val="solid"/>
              <a:round/>
              <a:headEnd len="sm" w="sm" type="none"/>
              <a:tailEnd len="sm" w="sm" type="none"/>
            </a:ln>
          </p:spPr>
        </p:cxnSp>
        <p:cxnSp>
          <p:nvCxnSpPr>
            <p:cNvPr id="120" name="Google Shape;120;p69"/>
            <p:cNvCxnSpPr/>
            <p:nvPr/>
          </p:nvCxnSpPr>
          <p:spPr>
            <a:xfrm flipH="1">
              <a:off x="10292292" y="3285067"/>
              <a:ext cx="1896534" cy="1896533"/>
            </a:xfrm>
            <a:prstGeom prst="straightConnector1">
              <a:avLst/>
            </a:prstGeom>
            <a:noFill/>
            <a:ln cap="flat" cmpd="sng" w="9525">
              <a:solidFill>
                <a:schemeClr val="lt1"/>
              </a:solidFill>
              <a:prstDash val="solid"/>
              <a:round/>
              <a:headEnd len="sm" w="sm" type="none"/>
              <a:tailEnd len="sm" w="sm" type="none"/>
            </a:ln>
          </p:spPr>
        </p:cxnSp>
        <p:cxnSp>
          <p:nvCxnSpPr>
            <p:cNvPr id="121" name="Google Shape;121;p69"/>
            <p:cNvCxnSpPr/>
            <p:nvPr/>
          </p:nvCxnSpPr>
          <p:spPr>
            <a:xfrm flipH="1">
              <a:off x="10443103" y="3131080"/>
              <a:ext cx="1745722" cy="1745720"/>
            </a:xfrm>
            <a:prstGeom prst="straightConnector1">
              <a:avLst/>
            </a:prstGeom>
            <a:noFill/>
            <a:ln cap="flat" cmpd="sng" w="28575">
              <a:solidFill>
                <a:schemeClr val="lt1"/>
              </a:solidFill>
              <a:prstDash val="solid"/>
              <a:round/>
              <a:headEnd len="sm" w="sm" type="none"/>
              <a:tailEnd len="sm" w="sm" type="none"/>
            </a:ln>
          </p:spPr>
        </p:cxnSp>
        <p:cxnSp>
          <p:nvCxnSpPr>
            <p:cNvPr id="122" name="Google Shape;122;p69"/>
            <p:cNvCxnSpPr/>
            <p:nvPr/>
          </p:nvCxnSpPr>
          <p:spPr>
            <a:xfrm flipH="1">
              <a:off x="10918826" y="3683001"/>
              <a:ext cx="1270001" cy="1269999"/>
            </a:xfrm>
            <a:prstGeom prst="straightConnector1">
              <a:avLst/>
            </a:prstGeom>
            <a:noFill/>
            <a:ln cap="flat" cmpd="sng" w="28575">
              <a:solidFill>
                <a:schemeClr val="lt1"/>
              </a:solidFill>
              <a:prstDash val="solid"/>
              <a:round/>
              <a:headEnd len="sm" w="sm" type="none"/>
              <a:tailEnd len="sm" w="sm" type="none"/>
            </a:ln>
          </p:spPr>
        </p:cxnSp>
      </p:grpSp>
      <p:sp>
        <p:nvSpPr>
          <p:cNvPr id="123" name="Google Shape;123;p69"/>
          <p:cNvSpPr txBox="1"/>
          <p:nvPr>
            <p:ph type="title"/>
          </p:nvPr>
        </p:nvSpPr>
        <p:spPr>
          <a:xfrm>
            <a:off x="684212" y="4487332"/>
            <a:ext cx="8534400" cy="15070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24" name="Google Shape;124;p69"/>
          <p:cNvSpPr txBox="1"/>
          <p:nvPr>
            <p:ph idx="1" type="body"/>
          </p:nvPr>
        </p:nvSpPr>
        <p:spPr>
          <a:xfrm>
            <a:off x="684212" y="685800"/>
            <a:ext cx="8534400" cy="3615267"/>
          </a:xfrm>
          <a:prstGeom prst="rect">
            <a:avLst/>
          </a:prstGeom>
          <a:noFill/>
          <a:ln>
            <a:noFill/>
          </a:ln>
        </p:spPr>
        <p:txBody>
          <a:bodyPr anchorCtr="0" anchor="ctr" bIns="45700" lIns="91425" spcFirstLastPara="1" rIns="91425" wrap="square" tIns="45700">
            <a:normAutofit/>
          </a:bodyPr>
          <a:lstStyle>
            <a:lvl1pPr indent="-330200" lvl="0" marL="457200" marR="0" rtl="0" algn="l">
              <a:spcBef>
                <a:spcPts val="400"/>
              </a:spcBef>
              <a:spcAft>
                <a:spcPts val="0"/>
              </a:spcAft>
              <a:buClr>
                <a:schemeClr val="lt1"/>
              </a:buClr>
              <a:buSzPts val="1600"/>
              <a:buFont typeface="Noto Sans Symbols"/>
              <a:buChar char="▶"/>
              <a:defRPr b="0" i="0" sz="2000" u="none" cap="none" strike="noStrike">
                <a:solidFill>
                  <a:srgbClr val="0F486F"/>
                </a:solidFill>
                <a:latin typeface="Century Gothic"/>
                <a:ea typeface="Century Gothic"/>
                <a:cs typeface="Century Gothic"/>
                <a:sym typeface="Century Gothic"/>
              </a:defRPr>
            </a:lvl1pPr>
            <a:lvl2pPr indent="-320040" lvl="1" marL="914400" marR="0" rtl="0" algn="l">
              <a:spcBef>
                <a:spcPts val="600"/>
              </a:spcBef>
              <a:spcAft>
                <a:spcPts val="0"/>
              </a:spcAft>
              <a:buClr>
                <a:schemeClr val="lt1"/>
              </a:buClr>
              <a:buSzPts val="1440"/>
              <a:buFont typeface="Noto Sans Symbols"/>
              <a:buChar char="▶"/>
              <a:defRPr b="0" i="0" sz="1800" u="none" cap="none" strike="noStrike">
                <a:solidFill>
                  <a:srgbClr val="0F486F"/>
                </a:solidFill>
                <a:latin typeface="Century Gothic"/>
                <a:ea typeface="Century Gothic"/>
                <a:cs typeface="Century Gothic"/>
                <a:sym typeface="Century Gothic"/>
              </a:defRPr>
            </a:lvl2pPr>
            <a:lvl3pPr indent="-309880" lvl="2" marL="1371600" marR="0" rtl="0" algn="l">
              <a:spcBef>
                <a:spcPts val="600"/>
              </a:spcBef>
              <a:spcAft>
                <a:spcPts val="0"/>
              </a:spcAft>
              <a:buClr>
                <a:schemeClr val="lt1"/>
              </a:buClr>
              <a:buSzPts val="1280"/>
              <a:buFont typeface="Noto Sans Symbols"/>
              <a:buChar char="▶"/>
              <a:defRPr b="0" i="0" sz="1600" u="none" cap="none" strike="noStrike">
                <a:solidFill>
                  <a:srgbClr val="0F486F"/>
                </a:solidFill>
                <a:latin typeface="Century Gothic"/>
                <a:ea typeface="Century Gothic"/>
                <a:cs typeface="Century Gothic"/>
                <a:sym typeface="Century Gothic"/>
              </a:defRPr>
            </a:lvl3pPr>
            <a:lvl4pPr indent="-299719" lvl="3" marL="18288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4pPr>
            <a:lvl5pPr indent="-299720" lvl="4" marL="22860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5pPr>
            <a:lvl6pPr indent="-299720" lvl="5" marL="27432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6pPr>
            <a:lvl7pPr indent="-299720" lvl="6" marL="32004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7pPr>
            <a:lvl8pPr indent="-299720" lvl="7" marL="3657600" marR="0" rtl="0" algn="l">
              <a:spcBef>
                <a:spcPts val="600"/>
              </a:spcBef>
              <a:spcAft>
                <a:spcPts val="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8pPr>
            <a:lvl9pPr indent="-299720" lvl="8" marL="4114800" marR="0" rtl="0" algn="l">
              <a:spcBef>
                <a:spcPts val="600"/>
              </a:spcBef>
              <a:spcAft>
                <a:spcPts val="600"/>
              </a:spcAft>
              <a:buClr>
                <a:schemeClr val="lt1"/>
              </a:buClr>
              <a:buSzPts val="1120"/>
              <a:buFont typeface="Noto Sans Symbols"/>
              <a:buChar char="▶"/>
              <a:defRPr b="0" i="0" sz="1400" u="none" cap="none" strike="noStrike">
                <a:solidFill>
                  <a:srgbClr val="0F486F"/>
                </a:solidFill>
                <a:latin typeface="Century Gothic"/>
                <a:ea typeface="Century Gothic"/>
                <a:cs typeface="Century Gothic"/>
                <a:sym typeface="Century Gothic"/>
              </a:defRPr>
            </a:lvl9pPr>
          </a:lstStyle>
          <a:p/>
        </p:txBody>
      </p:sp>
      <p:sp>
        <p:nvSpPr>
          <p:cNvPr id="125" name="Google Shape;125;p69"/>
          <p:cNvSpPr txBox="1"/>
          <p:nvPr>
            <p:ph idx="10" type="dt"/>
          </p:nvPr>
        </p:nvSpPr>
        <p:spPr>
          <a:xfrm>
            <a:off x="9904412" y="6172200"/>
            <a:ext cx="1600200" cy="3651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6" name="Google Shape;126;p69"/>
          <p:cNvSpPr txBox="1"/>
          <p:nvPr>
            <p:ph idx="11" type="ftr"/>
          </p:nvPr>
        </p:nvSpPr>
        <p:spPr>
          <a:xfrm>
            <a:off x="684212" y="6172200"/>
            <a:ext cx="7543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9304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7" name="Google Shape;127;p69"/>
          <p:cNvSpPr txBox="1"/>
          <p:nvPr>
            <p:ph idx="12" type="sldNum"/>
          </p:nvPr>
        </p:nvSpPr>
        <p:spPr>
          <a:xfrm>
            <a:off x="10363200" y="5578475"/>
            <a:ext cx="1142245" cy="669925"/>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buNone/>
              <a:defRPr b="0" i="0" sz="3200" u="none" cap="none" strike="noStrike">
                <a:solidFill>
                  <a:srgbClr val="09304A"/>
                </a:solidFill>
                <a:latin typeface="Century Gothic"/>
                <a:ea typeface="Century Gothic"/>
                <a:cs typeface="Century Gothic"/>
                <a:sym typeface="Century Gothic"/>
              </a:defRPr>
            </a:lvl1pPr>
            <a:lvl2pPr indent="0" lvl="1" marL="0" marR="0" rtl="0" algn="r">
              <a:spcBef>
                <a:spcPts val="0"/>
              </a:spcBef>
              <a:buNone/>
              <a:defRPr b="0" i="0" sz="3200" u="none" cap="none" strike="noStrike">
                <a:solidFill>
                  <a:srgbClr val="09304A"/>
                </a:solidFill>
                <a:latin typeface="Century Gothic"/>
                <a:ea typeface="Century Gothic"/>
                <a:cs typeface="Century Gothic"/>
                <a:sym typeface="Century Gothic"/>
              </a:defRPr>
            </a:lvl2pPr>
            <a:lvl3pPr indent="0" lvl="2" marL="0" marR="0" rtl="0" algn="r">
              <a:spcBef>
                <a:spcPts val="0"/>
              </a:spcBef>
              <a:buNone/>
              <a:defRPr b="0" i="0" sz="3200" u="none" cap="none" strike="noStrike">
                <a:solidFill>
                  <a:srgbClr val="09304A"/>
                </a:solidFill>
                <a:latin typeface="Century Gothic"/>
                <a:ea typeface="Century Gothic"/>
                <a:cs typeface="Century Gothic"/>
                <a:sym typeface="Century Gothic"/>
              </a:defRPr>
            </a:lvl3pPr>
            <a:lvl4pPr indent="0" lvl="3" marL="0" marR="0" rtl="0" algn="r">
              <a:spcBef>
                <a:spcPts val="0"/>
              </a:spcBef>
              <a:buNone/>
              <a:defRPr b="0" i="0" sz="3200" u="none" cap="none" strike="noStrike">
                <a:solidFill>
                  <a:srgbClr val="09304A"/>
                </a:solidFill>
                <a:latin typeface="Century Gothic"/>
                <a:ea typeface="Century Gothic"/>
                <a:cs typeface="Century Gothic"/>
                <a:sym typeface="Century Gothic"/>
              </a:defRPr>
            </a:lvl4pPr>
            <a:lvl5pPr indent="0" lvl="4" marL="0" marR="0" rtl="0" algn="r">
              <a:spcBef>
                <a:spcPts val="0"/>
              </a:spcBef>
              <a:buNone/>
              <a:defRPr b="0" i="0" sz="3200" u="none" cap="none" strike="noStrike">
                <a:solidFill>
                  <a:srgbClr val="09304A"/>
                </a:solidFill>
                <a:latin typeface="Century Gothic"/>
                <a:ea typeface="Century Gothic"/>
                <a:cs typeface="Century Gothic"/>
                <a:sym typeface="Century Gothic"/>
              </a:defRPr>
            </a:lvl5pPr>
            <a:lvl6pPr indent="0" lvl="5" marL="0" marR="0" rtl="0" algn="r">
              <a:spcBef>
                <a:spcPts val="0"/>
              </a:spcBef>
              <a:buNone/>
              <a:defRPr b="0" i="0" sz="3200" u="none" cap="none" strike="noStrike">
                <a:solidFill>
                  <a:srgbClr val="09304A"/>
                </a:solidFill>
                <a:latin typeface="Century Gothic"/>
                <a:ea typeface="Century Gothic"/>
                <a:cs typeface="Century Gothic"/>
                <a:sym typeface="Century Gothic"/>
              </a:defRPr>
            </a:lvl6pPr>
            <a:lvl7pPr indent="0" lvl="6" marL="0" marR="0" rtl="0" algn="r">
              <a:spcBef>
                <a:spcPts val="0"/>
              </a:spcBef>
              <a:buNone/>
              <a:defRPr b="0" i="0" sz="3200" u="none" cap="none" strike="noStrike">
                <a:solidFill>
                  <a:srgbClr val="09304A"/>
                </a:solidFill>
                <a:latin typeface="Century Gothic"/>
                <a:ea typeface="Century Gothic"/>
                <a:cs typeface="Century Gothic"/>
                <a:sym typeface="Century Gothic"/>
              </a:defRPr>
            </a:lvl7pPr>
            <a:lvl8pPr indent="0" lvl="7" marL="0" marR="0" rtl="0" algn="r">
              <a:spcBef>
                <a:spcPts val="0"/>
              </a:spcBef>
              <a:buNone/>
              <a:defRPr b="0" i="0" sz="3200" u="none" cap="none" strike="noStrike">
                <a:solidFill>
                  <a:srgbClr val="09304A"/>
                </a:solidFill>
                <a:latin typeface="Century Gothic"/>
                <a:ea typeface="Century Gothic"/>
                <a:cs typeface="Century Gothic"/>
                <a:sym typeface="Century Gothic"/>
              </a:defRPr>
            </a:lvl8pPr>
            <a:lvl9pPr indent="0" lvl="8" marL="0" marR="0" rtl="0" algn="r">
              <a:spcBef>
                <a:spcPts val="0"/>
              </a:spcBef>
              <a:buNone/>
              <a:defRPr b="0" i="0" sz="3200" u="none" cap="none" strike="noStrike">
                <a:solidFill>
                  <a:srgbClr val="09304A"/>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grpSp>
        <p:nvGrpSpPr>
          <p:cNvPr id="248" name="Google Shape;248;p71"/>
          <p:cNvGrpSpPr/>
          <p:nvPr/>
        </p:nvGrpSpPr>
        <p:grpSpPr>
          <a:xfrm>
            <a:off x="0" y="-2373"/>
            <a:ext cx="12192000" cy="6867027"/>
            <a:chOff x="0" y="-2373"/>
            <a:chExt cx="12192000" cy="6867027"/>
          </a:xfrm>
        </p:grpSpPr>
        <p:sp>
          <p:nvSpPr>
            <p:cNvPr id="249" name="Google Shape;249;p71"/>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1"/>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1"/>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1"/>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1"/>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1"/>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1"/>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257" name="Google Shape;257;p7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58" name="Google Shape;258;p71"/>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59" name="Google Shape;259;p71"/>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260" name="Google Shape;260;p71"/>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61" name="Google Shape;261;p71"/>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62" name="Google Shape;262;p7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3" name="Shape 513"/>
        <p:cNvGrpSpPr/>
        <p:nvPr/>
      </p:nvGrpSpPr>
      <p:grpSpPr>
        <a:xfrm>
          <a:off x="0" y="0"/>
          <a:ext cx="0" cy="0"/>
          <a:chOff x="0" y="0"/>
          <a:chExt cx="0" cy="0"/>
        </a:xfrm>
      </p:grpSpPr>
      <p:sp>
        <p:nvSpPr>
          <p:cNvPr id="514" name="Google Shape;514;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5" name="Google Shape;515;p7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6" name="Google Shape;516;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7" name="Google Shape;517;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8" name="Google Shape;518;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81" name="Shape 681"/>
        <p:cNvGrpSpPr/>
        <p:nvPr/>
      </p:nvGrpSpPr>
      <p:grpSpPr>
        <a:xfrm>
          <a:off x="0" y="0"/>
          <a:ext cx="0" cy="0"/>
          <a:chOff x="0" y="0"/>
          <a:chExt cx="0" cy="0"/>
        </a:xfrm>
      </p:grpSpPr>
      <p:sp>
        <p:nvSpPr>
          <p:cNvPr id="682" name="Google Shape;682;p7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683" name="Google Shape;683;p76"/>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mbria"/>
                <a:ea typeface="Cambria"/>
                <a:cs typeface="Cambria"/>
                <a:sym typeface="Cambria"/>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mbria"/>
                <a:ea typeface="Cambria"/>
                <a:cs typeface="Cambria"/>
                <a:sym typeface="Cambria"/>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mbria"/>
                <a:ea typeface="Cambria"/>
                <a:cs typeface="Cambria"/>
                <a:sym typeface="Cambria"/>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mbria"/>
                <a:ea typeface="Cambria"/>
                <a:cs typeface="Cambria"/>
                <a:sym typeface="Cambria"/>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mbria"/>
                <a:ea typeface="Cambria"/>
                <a:cs typeface="Cambria"/>
                <a:sym typeface="Cambria"/>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mbria"/>
                <a:ea typeface="Cambria"/>
                <a:cs typeface="Cambria"/>
                <a:sym typeface="Cambria"/>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mbria"/>
                <a:ea typeface="Cambria"/>
                <a:cs typeface="Cambria"/>
                <a:sym typeface="Cambria"/>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mbria"/>
                <a:ea typeface="Cambria"/>
                <a:cs typeface="Cambria"/>
                <a:sym typeface="Cambria"/>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mbria"/>
                <a:ea typeface="Cambria"/>
                <a:cs typeface="Cambria"/>
                <a:sym typeface="Cambria"/>
              </a:defRPr>
            </a:lvl9pPr>
          </a:lstStyle>
          <a:p/>
        </p:txBody>
      </p:sp>
      <p:sp>
        <p:nvSpPr>
          <p:cNvPr id="684" name="Google Shape;684;p7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9pPr>
          </a:lstStyle>
          <a:p/>
        </p:txBody>
      </p:sp>
      <p:sp>
        <p:nvSpPr>
          <p:cNvPr id="685" name="Google Shape;685;p7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ambria"/>
                <a:ea typeface="Cambria"/>
                <a:cs typeface="Cambria"/>
                <a:sym typeface="Cambria"/>
              </a:defRPr>
            </a:lvl1pPr>
            <a:lvl2pPr lvl="1"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2pPr>
            <a:lvl3pPr lvl="2"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3pPr>
            <a:lvl4pPr lvl="3"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4pPr>
            <a:lvl5pPr lvl="4"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5pPr>
            <a:lvl6pPr lvl="5"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6pPr>
            <a:lvl7pPr lvl="6"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7pPr>
            <a:lvl8pPr lvl="7"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8pPr>
            <a:lvl9pPr lvl="8" marR="0" rtl="0" algn="l">
              <a:spcBef>
                <a:spcPts val="0"/>
              </a:spcBef>
              <a:spcAft>
                <a:spcPts val="0"/>
              </a:spcAft>
              <a:buSzPts val="1400"/>
              <a:buNone/>
              <a:defRPr b="0" i="0" sz="1800" u="none" cap="none" strike="noStrike">
                <a:solidFill>
                  <a:schemeClr val="lt1"/>
                </a:solidFill>
                <a:latin typeface="Cambria"/>
                <a:ea typeface="Cambria"/>
                <a:cs typeface="Cambria"/>
                <a:sym typeface="Cambria"/>
              </a:defRPr>
            </a:lvl9pPr>
          </a:lstStyle>
          <a:p/>
        </p:txBody>
      </p:sp>
      <p:sp>
        <p:nvSpPr>
          <p:cNvPr id="686" name="Google Shape;686;p7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mbria"/>
                <a:ea typeface="Cambria"/>
                <a:cs typeface="Cambria"/>
                <a:sym typeface="Cambria"/>
              </a:defRPr>
            </a:lvl1pPr>
            <a:lvl2pPr indent="0" lvl="1" marL="0" marR="0" rtl="0" algn="r">
              <a:spcBef>
                <a:spcPts val="0"/>
              </a:spcBef>
              <a:buNone/>
              <a:defRPr b="0" i="0" sz="1000" u="none" cap="none" strike="noStrike">
                <a:solidFill>
                  <a:schemeClr val="lt1"/>
                </a:solidFill>
                <a:latin typeface="Cambria"/>
                <a:ea typeface="Cambria"/>
                <a:cs typeface="Cambria"/>
                <a:sym typeface="Cambria"/>
              </a:defRPr>
            </a:lvl2pPr>
            <a:lvl3pPr indent="0" lvl="2" marL="0" marR="0" rtl="0" algn="r">
              <a:spcBef>
                <a:spcPts val="0"/>
              </a:spcBef>
              <a:buNone/>
              <a:defRPr b="0" i="0" sz="1000" u="none" cap="none" strike="noStrike">
                <a:solidFill>
                  <a:schemeClr val="lt1"/>
                </a:solidFill>
                <a:latin typeface="Cambria"/>
                <a:ea typeface="Cambria"/>
                <a:cs typeface="Cambria"/>
                <a:sym typeface="Cambria"/>
              </a:defRPr>
            </a:lvl3pPr>
            <a:lvl4pPr indent="0" lvl="3" marL="0" marR="0" rtl="0" algn="r">
              <a:spcBef>
                <a:spcPts val="0"/>
              </a:spcBef>
              <a:buNone/>
              <a:defRPr b="0" i="0" sz="1000" u="none" cap="none" strike="noStrike">
                <a:solidFill>
                  <a:schemeClr val="lt1"/>
                </a:solidFill>
                <a:latin typeface="Cambria"/>
                <a:ea typeface="Cambria"/>
                <a:cs typeface="Cambria"/>
                <a:sym typeface="Cambria"/>
              </a:defRPr>
            </a:lvl4pPr>
            <a:lvl5pPr indent="0" lvl="4" marL="0" marR="0" rtl="0" algn="r">
              <a:spcBef>
                <a:spcPts val="0"/>
              </a:spcBef>
              <a:buNone/>
              <a:defRPr b="0" i="0" sz="1000" u="none" cap="none" strike="noStrike">
                <a:solidFill>
                  <a:schemeClr val="lt1"/>
                </a:solidFill>
                <a:latin typeface="Cambria"/>
                <a:ea typeface="Cambria"/>
                <a:cs typeface="Cambria"/>
                <a:sym typeface="Cambria"/>
              </a:defRPr>
            </a:lvl5pPr>
            <a:lvl6pPr indent="0" lvl="5" marL="0" marR="0" rtl="0" algn="r">
              <a:spcBef>
                <a:spcPts val="0"/>
              </a:spcBef>
              <a:buNone/>
              <a:defRPr b="0" i="0" sz="1000" u="none" cap="none" strike="noStrike">
                <a:solidFill>
                  <a:schemeClr val="lt1"/>
                </a:solidFill>
                <a:latin typeface="Cambria"/>
                <a:ea typeface="Cambria"/>
                <a:cs typeface="Cambria"/>
                <a:sym typeface="Cambria"/>
              </a:defRPr>
            </a:lvl6pPr>
            <a:lvl7pPr indent="0" lvl="6" marL="0" marR="0" rtl="0" algn="r">
              <a:spcBef>
                <a:spcPts val="0"/>
              </a:spcBef>
              <a:buNone/>
              <a:defRPr b="0" i="0" sz="1000" u="none" cap="none" strike="noStrike">
                <a:solidFill>
                  <a:schemeClr val="lt1"/>
                </a:solidFill>
                <a:latin typeface="Cambria"/>
                <a:ea typeface="Cambria"/>
                <a:cs typeface="Cambria"/>
                <a:sym typeface="Cambria"/>
              </a:defRPr>
            </a:lvl7pPr>
            <a:lvl8pPr indent="0" lvl="7" marL="0" marR="0" rtl="0" algn="r">
              <a:spcBef>
                <a:spcPts val="0"/>
              </a:spcBef>
              <a:buNone/>
              <a:defRPr b="0" i="0" sz="1000" u="none" cap="none" strike="noStrike">
                <a:solidFill>
                  <a:schemeClr val="lt1"/>
                </a:solidFill>
                <a:latin typeface="Cambria"/>
                <a:ea typeface="Cambria"/>
                <a:cs typeface="Cambria"/>
                <a:sym typeface="Cambria"/>
              </a:defRPr>
            </a:lvl8pPr>
            <a:lvl9pPr indent="0" lvl="8" marL="0" marR="0" rtl="0" algn="r">
              <a:spcBef>
                <a:spcPts val="0"/>
              </a:spcBef>
              <a:buNone/>
              <a:defRPr b="0" i="0" sz="1000" u="none" cap="none" strike="noStrike">
                <a:solidFill>
                  <a:schemeClr val="lt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7" name="Shape 817"/>
        <p:cNvGrpSpPr/>
        <p:nvPr/>
      </p:nvGrpSpPr>
      <p:grpSpPr>
        <a:xfrm>
          <a:off x="0" y="0"/>
          <a:ext cx="0" cy="0"/>
          <a:chOff x="0" y="0"/>
          <a:chExt cx="0" cy="0"/>
        </a:xfrm>
      </p:grpSpPr>
      <p:grpSp>
        <p:nvGrpSpPr>
          <p:cNvPr id="818" name="Google Shape;818;p82"/>
          <p:cNvGrpSpPr/>
          <p:nvPr/>
        </p:nvGrpSpPr>
        <p:grpSpPr>
          <a:xfrm>
            <a:off x="0" y="-2373"/>
            <a:ext cx="12192000" cy="6867027"/>
            <a:chOff x="0" y="-2373"/>
            <a:chExt cx="12192000" cy="6867027"/>
          </a:xfrm>
        </p:grpSpPr>
        <p:sp>
          <p:nvSpPr>
            <p:cNvPr id="819" name="Google Shape;819;p82"/>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2"/>
            <p:cNvSpPr/>
            <p:nvPr/>
          </p:nvSpPr>
          <p:spPr>
            <a:xfrm>
              <a:off x="3220" y="2667000"/>
              <a:ext cx="4191000" cy="4191000"/>
            </a:xfrm>
            <a:prstGeom prst="ellipse">
              <a:avLst/>
            </a:prstGeom>
            <a:gradFill>
              <a:gsLst>
                <a:gs pos="0">
                  <a:srgbClr val="FCFCFC">
                    <a:alpha val="10980"/>
                  </a:srgbClr>
                </a:gs>
                <a:gs pos="36000">
                  <a:srgbClr val="FCFCFC">
                    <a:alpha val="9803"/>
                  </a:srgbClr>
                </a:gs>
                <a:gs pos="75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2"/>
            <p:cNvSpPr/>
            <p:nvPr/>
          </p:nvSpPr>
          <p:spPr>
            <a:xfrm>
              <a:off x="1750" y="2895600"/>
              <a:ext cx="2362200" cy="2362200"/>
            </a:xfrm>
            <a:prstGeom prst="ellipse">
              <a:avLst/>
            </a:prstGeom>
            <a:gradFill>
              <a:gsLst>
                <a:gs pos="0">
                  <a:srgbClr val="FCFCFC">
                    <a:alpha val="7843"/>
                  </a:srgbClr>
                </a:gs>
                <a:gs pos="36000">
                  <a:srgbClr val="FCFCFC">
                    <a:alpha val="7843"/>
                  </a:srgbClr>
                </a:gs>
                <a:gs pos="72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2"/>
            <p:cNvSpPr/>
            <p:nvPr/>
          </p:nvSpPr>
          <p:spPr>
            <a:xfrm>
              <a:off x="8609012" y="1676400"/>
              <a:ext cx="2819400" cy="2819400"/>
            </a:xfrm>
            <a:prstGeom prst="ellipse">
              <a:avLst/>
            </a:prstGeom>
            <a:gradFill>
              <a:gsLst>
                <a:gs pos="0">
                  <a:srgbClr val="FCFCFC">
                    <a:alpha val="6666"/>
                  </a:srgbClr>
                </a:gs>
                <a:gs pos="36000">
                  <a:srgbClr val="FCFCFC">
                    <a:alpha val="5882"/>
                  </a:srgbClr>
                </a:gs>
                <a:gs pos="69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2"/>
            <p:cNvSpPr/>
            <p:nvPr/>
          </p:nvSpPr>
          <p:spPr>
            <a:xfrm>
              <a:off x="7999412" y="-2373"/>
              <a:ext cx="1600200" cy="1600200"/>
            </a:xfrm>
            <a:prstGeom prst="ellipse">
              <a:avLst/>
            </a:prstGeom>
            <a:gradFill>
              <a:gsLst>
                <a:gs pos="0">
                  <a:srgbClr val="FCFCFC">
                    <a:alpha val="13725"/>
                  </a:srgbClr>
                </a:gs>
                <a:gs pos="36000">
                  <a:srgbClr val="FCFCFC">
                    <a:alpha val="6666"/>
                  </a:srgbClr>
                </a:gs>
                <a:gs pos="73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2"/>
            <p:cNvSpPr/>
            <p:nvPr/>
          </p:nvSpPr>
          <p:spPr>
            <a:xfrm>
              <a:off x="8609012" y="5874054"/>
              <a:ext cx="990600" cy="990600"/>
            </a:xfrm>
            <a:prstGeom prst="ellipse">
              <a:avLst/>
            </a:prstGeom>
            <a:gradFill>
              <a:gsLst>
                <a:gs pos="0">
                  <a:srgbClr val="FCFCFC">
                    <a:alpha val="13725"/>
                  </a:srgbClr>
                </a:gs>
                <a:gs pos="36000">
                  <a:srgbClr val="FCFCFC">
                    <a:alpha val="6666"/>
                  </a:srgbClr>
                </a:gs>
                <a:gs pos="66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2"/>
            <p:cNvSpPr/>
            <p:nvPr/>
          </p:nvSpPr>
          <p:spPr>
            <a:xfrm rot="-589932">
              <a:off x="8490951" y="1797517"/>
              <a:ext cx="3299407" cy="440924"/>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2"/>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827" name="Google Shape;827;p8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828" name="Google Shape;828;p82"/>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829" name="Google Shape;829;p82"/>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830" name="Google Shape;830;p82"/>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000">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31" name="Google Shape;831;p82"/>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1000">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32" name="Google Shape;832;p8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 Id="rId3" Type="http://schemas.openxmlformats.org/officeDocument/2006/relationships/image" Target="../media/image33.jpg"/><Relationship Id="rId4" Type="http://schemas.openxmlformats.org/officeDocument/2006/relationships/image" Target="../media/image16.png"/><Relationship Id="rId5"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41.png"/><Relationship Id="rId5" Type="http://schemas.openxmlformats.org/officeDocument/2006/relationships/image" Target="../media/image3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6.png"/><Relationship Id="rId5" Type="http://schemas.openxmlformats.org/officeDocument/2006/relationships/image" Target="../media/image5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37.jpg"/><Relationship Id="rId5"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56.png"/><Relationship Id="rId5" Type="http://schemas.openxmlformats.org/officeDocument/2006/relationships/image" Target="../media/image4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43.png"/><Relationship Id="rId5" Type="http://schemas.openxmlformats.org/officeDocument/2006/relationships/image" Target="../media/image4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 Id="rId3"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57.png"/><Relationship Id="rId5"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9.xml"/><Relationship Id="rId3" Type="http://schemas.openxmlformats.org/officeDocument/2006/relationships/image" Target="../media/image19.jp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21.jpg"/><Relationship Id="rId5" Type="http://schemas.openxmlformats.org/officeDocument/2006/relationships/image" Target="../media/image20.jpg"/><Relationship Id="rId6" Type="http://schemas.openxmlformats.org/officeDocument/2006/relationships/image" Target="../media/image22.jpg"/><Relationship Id="rId7" Type="http://schemas.openxmlformats.org/officeDocument/2006/relationships/image" Target="../media/image25.jpg"/><Relationship Id="rId8"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xml"/><Relationship Id="rId3" Type="http://schemas.openxmlformats.org/officeDocument/2006/relationships/image" Target="../media/image29.jpg"/><Relationship Id="rId4" Type="http://schemas.openxmlformats.org/officeDocument/2006/relationships/image" Target="../media/image39.png"/><Relationship Id="rId5" Type="http://schemas.openxmlformats.org/officeDocument/2006/relationships/image" Target="../media/image4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
          <p:cNvSpPr txBox="1"/>
          <p:nvPr>
            <p:ph type="ctrTitle"/>
          </p:nvPr>
        </p:nvSpPr>
        <p:spPr>
          <a:xfrm>
            <a:off x="210549" y="5042517"/>
            <a:ext cx="4941771" cy="1580225"/>
          </a:xfrm>
          <a:prstGeom prst="rect">
            <a:avLst/>
          </a:prstGeom>
          <a:noFill/>
          <a:ln>
            <a:noFill/>
          </a:ln>
          <a:effectLst>
            <a:outerShdw blurRad="50800">
              <a:srgbClr val="000000">
                <a:alpha val="60000"/>
              </a:srgbClr>
            </a:outerShdw>
          </a:effectLst>
        </p:spPr>
        <p:txBody>
          <a:bodyPr anchorCtr="0" anchor="b" bIns="45700" lIns="91425" spcFirstLastPara="1" rIns="91425" wrap="square" tIns="45700">
            <a:noAutofit/>
          </a:bodyPr>
          <a:lstStyle/>
          <a:p>
            <a:pPr indent="0" lvl="0" marL="0" rtl="0" algn="l">
              <a:lnSpc>
                <a:spcPct val="150000"/>
              </a:lnSpc>
              <a:spcBef>
                <a:spcPts val="0"/>
              </a:spcBef>
              <a:spcAft>
                <a:spcPts val="0"/>
              </a:spcAft>
              <a:buClr>
                <a:srgbClr val="FEFEFE"/>
              </a:buClr>
              <a:buSzPts val="1200"/>
              <a:buFont typeface="Century Gothic"/>
              <a:buNone/>
            </a:pPr>
            <a:br>
              <a:rPr lang="en-US" sz="1200"/>
            </a:br>
            <a:br>
              <a:rPr lang="en-US" sz="1200"/>
            </a:br>
            <a:br>
              <a:rPr lang="en-US" sz="1200"/>
            </a:br>
            <a:br>
              <a:rPr lang="en-US" sz="1200"/>
            </a:br>
            <a:r>
              <a:rPr b="1" lang="en-US" sz="1200"/>
              <a:t>PROJECT TEAM NAME</a:t>
            </a:r>
            <a:br>
              <a:rPr lang="en-US"/>
            </a:br>
            <a:r>
              <a:rPr lang="en-US">
                <a:latin typeface="Arial"/>
                <a:ea typeface="Arial"/>
                <a:cs typeface="Arial"/>
                <a:sym typeface="Arial"/>
              </a:rPr>
              <a:t>PROJECT X</a:t>
            </a:r>
            <a:endParaRPr/>
          </a:p>
        </p:txBody>
      </p:sp>
      <p:sp>
        <p:nvSpPr>
          <p:cNvPr id="845" name="Google Shape;845;p1"/>
          <p:cNvSpPr txBox="1"/>
          <p:nvPr/>
        </p:nvSpPr>
        <p:spPr>
          <a:xfrm>
            <a:off x="7509473" y="3895817"/>
            <a:ext cx="4941771" cy="255787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1200"/>
              <a:buFont typeface="Century Gothic"/>
              <a:buNone/>
            </a:pPr>
            <a:r>
              <a:rPr b="1" i="0" lang="en-US" sz="1200" u="none" cap="none" strike="noStrike">
                <a:solidFill>
                  <a:schemeClr val="lt1"/>
                </a:solidFill>
                <a:latin typeface="Century Gothic"/>
                <a:ea typeface="Century Gothic"/>
                <a:cs typeface="Century Gothic"/>
                <a:sym typeface="Century Gothic"/>
              </a:rPr>
              <a:t>PROJECT NAME</a:t>
            </a:r>
            <a:br>
              <a:rPr b="0" i="0" lang="en-US" sz="1200" u="none" cap="none" strike="noStrike">
                <a:solidFill>
                  <a:schemeClr val="lt1"/>
                </a:solidFill>
                <a:latin typeface="Century Gothic"/>
                <a:ea typeface="Century Gothic"/>
                <a:cs typeface="Century Gothic"/>
                <a:sym typeface="Century Gothic"/>
              </a:rPr>
            </a:br>
            <a:br>
              <a:rPr b="0" i="0" lang="en-US" sz="3600" u="none" cap="none" strike="noStrike">
                <a:solidFill>
                  <a:schemeClr val="lt1"/>
                </a:solidFill>
                <a:latin typeface="Century Gothic"/>
                <a:ea typeface="Century Gothic"/>
                <a:cs typeface="Century Gothic"/>
                <a:sym typeface="Century Gothic"/>
              </a:rPr>
            </a:br>
            <a:r>
              <a:rPr b="0" i="0" lang="en-US" sz="3600" u="none" cap="none" strike="noStrike">
                <a:solidFill>
                  <a:srgbClr val="C00000"/>
                </a:solidFill>
                <a:latin typeface="Century Gothic"/>
                <a:ea typeface="Century Gothic"/>
                <a:cs typeface="Century Gothic"/>
                <a:sym typeface="Century Gothic"/>
              </a:rPr>
              <a:t>C</a:t>
            </a:r>
            <a:r>
              <a:rPr b="0" i="0" lang="en-US" sz="3600" u="none" cap="none" strike="noStrike">
                <a:solidFill>
                  <a:schemeClr val="lt1"/>
                </a:solidFill>
                <a:latin typeface="Century Gothic"/>
                <a:ea typeface="Century Gothic"/>
                <a:cs typeface="Century Gothic"/>
                <a:sym typeface="Century Gothic"/>
              </a:rPr>
              <a:t>O</a:t>
            </a:r>
            <a:r>
              <a:rPr b="0" i="0" lang="en-US" sz="3600" u="none" cap="none" strike="noStrike">
                <a:solidFill>
                  <a:srgbClr val="FFC000"/>
                </a:solidFill>
                <a:latin typeface="Century Gothic"/>
                <a:ea typeface="Century Gothic"/>
                <a:cs typeface="Century Gothic"/>
                <a:sym typeface="Century Gothic"/>
              </a:rPr>
              <a:t>N</a:t>
            </a:r>
            <a:r>
              <a:rPr b="0" i="0" lang="en-US" sz="3600" u="none" cap="none" strike="noStrike">
                <a:solidFill>
                  <a:schemeClr val="lt1"/>
                </a:solidFill>
                <a:latin typeface="Century Gothic"/>
                <a:ea typeface="Century Gothic"/>
                <a:cs typeface="Century Gothic"/>
                <a:sym typeface="Century Gothic"/>
              </a:rPr>
              <a:t>N</a:t>
            </a:r>
            <a:r>
              <a:rPr b="0" i="0" lang="en-US" sz="3600" u="none" cap="none" strike="noStrike">
                <a:solidFill>
                  <a:srgbClr val="00B0F0"/>
                </a:solidFill>
                <a:latin typeface="Century Gothic"/>
                <a:ea typeface="Century Gothic"/>
                <a:cs typeface="Century Gothic"/>
                <a:sym typeface="Century Gothic"/>
              </a:rPr>
              <a:t>E</a:t>
            </a:r>
            <a:r>
              <a:rPr b="0" i="0" lang="en-US" sz="3600" u="none" cap="none" strike="noStrike">
                <a:solidFill>
                  <a:schemeClr val="lt1"/>
                </a:solidFill>
                <a:latin typeface="Century Gothic"/>
                <a:ea typeface="Century Gothic"/>
                <a:cs typeface="Century Gothic"/>
                <a:sym typeface="Century Gothic"/>
              </a:rPr>
              <a:t>C</a:t>
            </a:r>
            <a:r>
              <a:rPr b="0" i="0" lang="en-US" sz="3600" u="none" cap="none" strike="noStrike">
                <a:solidFill>
                  <a:srgbClr val="92D050"/>
                </a:solidFill>
                <a:latin typeface="Century Gothic"/>
                <a:ea typeface="Century Gothic"/>
                <a:cs typeface="Century Gothic"/>
                <a:sym typeface="Century Gothic"/>
              </a:rPr>
              <a:t>T</a:t>
            </a:r>
            <a:r>
              <a:rPr b="0" i="0" lang="en-US" sz="3600" u="none" cap="none" strike="noStrike">
                <a:solidFill>
                  <a:schemeClr val="lt1"/>
                </a:solidFill>
                <a:latin typeface="Century Gothic"/>
                <a:ea typeface="Century Gothic"/>
                <a:cs typeface="Century Gothic"/>
                <a:sym typeface="Century Gothic"/>
              </a:rPr>
              <a:t>4</a:t>
            </a:r>
            <a:endParaRPr/>
          </a:p>
        </p:txBody>
      </p:sp>
      <p:cxnSp>
        <p:nvCxnSpPr>
          <p:cNvPr id="846" name="Google Shape;846;p1"/>
          <p:cNvCxnSpPr/>
          <p:nvPr/>
        </p:nvCxnSpPr>
        <p:spPr>
          <a:xfrm>
            <a:off x="5379868" y="5504155"/>
            <a:ext cx="0" cy="949532"/>
          </a:xfrm>
          <a:prstGeom prst="straightConnector1">
            <a:avLst/>
          </a:prstGeom>
          <a:noFill/>
          <a:ln cap="rnd" cmpd="sng" w="9525">
            <a:solidFill>
              <a:schemeClr val="accent1"/>
            </a:solidFill>
            <a:prstDash val="solid"/>
            <a:round/>
            <a:headEnd len="sm" w="sm" type="none"/>
            <a:tailEnd len="sm" w="sm" type="none"/>
          </a:ln>
        </p:spPr>
      </p:cxnSp>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5" name="Shape 965"/>
        <p:cNvGrpSpPr/>
        <p:nvPr/>
      </p:nvGrpSpPr>
      <p:grpSpPr>
        <a:xfrm>
          <a:off x="0" y="0"/>
          <a:ext cx="0" cy="0"/>
          <a:chOff x="0" y="0"/>
          <a:chExt cx="0" cy="0"/>
        </a:xfrm>
      </p:grpSpPr>
      <p:pic>
        <p:nvPicPr>
          <p:cNvPr id="966" name="Google Shape;966;p10"/>
          <p:cNvPicPr preferRelativeResize="0"/>
          <p:nvPr/>
        </p:nvPicPr>
        <p:blipFill rotWithShape="1">
          <a:blip r:embed="rId4">
            <a:alphaModFix/>
          </a:blip>
          <a:srcRect b="0" l="0" r="0" t="0"/>
          <a:stretch/>
        </p:blipFill>
        <p:spPr>
          <a:xfrm>
            <a:off x="0" y="0"/>
            <a:ext cx="12188825" cy="6856214"/>
          </a:xfrm>
          <a:prstGeom prst="rect">
            <a:avLst/>
          </a:prstGeom>
          <a:noFill/>
          <a:ln>
            <a:noFill/>
          </a:ln>
        </p:spPr>
      </p:pic>
      <p:sp>
        <p:nvSpPr>
          <p:cNvPr id="967" name="Google Shape;967;p10"/>
          <p:cNvSpPr/>
          <p:nvPr/>
        </p:nvSpPr>
        <p:spPr>
          <a:xfrm>
            <a:off x="0" y="0"/>
            <a:ext cx="12192000" cy="68580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968" name="Google Shape;968;p10"/>
          <p:cNvSpPr txBox="1"/>
          <p:nvPr>
            <p:ph type="title"/>
          </p:nvPr>
        </p:nvSpPr>
        <p:spPr>
          <a:xfrm>
            <a:off x="3541036" y="3232236"/>
            <a:ext cx="6020177" cy="110200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b="0" i="0" lang="en-US">
                <a:latin typeface="Arial"/>
                <a:ea typeface="Arial"/>
                <a:cs typeface="Arial"/>
                <a:sym typeface="Arial"/>
              </a:rPr>
              <a:t>CHECK FUNCTION</a:t>
            </a:r>
            <a:br>
              <a:rPr b="0" i="0" lang="en-US">
                <a:latin typeface="Arial"/>
                <a:ea typeface="Arial"/>
                <a:cs typeface="Arial"/>
                <a:sym typeface="Arial"/>
              </a:rPr>
            </a:br>
            <a:br>
              <a:rPr b="0" i="0" lang="en-US">
                <a:latin typeface="Arial"/>
                <a:ea typeface="Arial"/>
                <a:cs typeface="Arial"/>
                <a:sym typeface="Arial"/>
              </a:rPr>
            </a:br>
            <a:endParaRPr b="0" i="0">
              <a:latin typeface="Arial"/>
              <a:ea typeface="Arial"/>
              <a:cs typeface="Arial"/>
              <a:sym typeface="Arial"/>
            </a:endParaRPr>
          </a:p>
        </p:txBody>
      </p:sp>
      <p:cxnSp>
        <p:nvCxnSpPr>
          <p:cNvPr id="969" name="Google Shape;969;p10"/>
          <p:cNvCxnSpPr/>
          <p:nvPr/>
        </p:nvCxnSpPr>
        <p:spPr>
          <a:xfrm>
            <a:off x="7534656" y="1668780"/>
            <a:ext cx="0" cy="3520440"/>
          </a:xfrm>
          <a:prstGeom prst="straightConnector1">
            <a:avLst/>
          </a:prstGeom>
          <a:noFill/>
          <a:ln cap="flat" cmpd="sng" w="19050">
            <a:solidFill>
              <a:schemeClr val="accent1"/>
            </a:solidFill>
            <a:prstDash val="solid"/>
            <a:round/>
            <a:headEnd len="sm" w="sm" type="none"/>
            <a:tailEnd len="sm" w="sm" type="none"/>
          </a:ln>
        </p:spPr>
      </p:cxnSp>
      <p:sp>
        <p:nvSpPr>
          <p:cNvPr id="970" name="Google Shape;970;p10"/>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2000">
                <a:solidFill>
                  <a:schemeClr val="lt1"/>
                </a:solidFill>
                <a:latin typeface="Cambria"/>
                <a:ea typeface="Cambria"/>
                <a:cs typeface="Cambria"/>
                <a:sym typeface="Cambria"/>
              </a:rPr>
              <a:t>‹#›</a:t>
            </a:fld>
            <a:endParaRPr b="0" i="0" sz="2000">
              <a:solidFill>
                <a:schemeClr val="lt1"/>
              </a:solidFill>
              <a:latin typeface="Cambria"/>
              <a:ea typeface="Cambria"/>
              <a:cs typeface="Cambria"/>
              <a:sym typeface="Cambria"/>
            </a:endParaRPr>
          </a:p>
        </p:txBody>
      </p:sp>
      <p:sp>
        <p:nvSpPr>
          <p:cNvPr id="971" name="Google Shape;971;p10"/>
          <p:cNvSpPr txBox="1"/>
          <p:nvPr/>
        </p:nvSpPr>
        <p:spPr>
          <a:xfrm>
            <a:off x="6459726" y="1189565"/>
            <a:ext cx="6202975" cy="2289691"/>
          </a:xfrm>
          <a:prstGeom prst="rect">
            <a:avLst/>
          </a:prstGeom>
          <a:no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Clr>
                <a:schemeClr val="lt1"/>
              </a:buClr>
              <a:buSzPts val="2800"/>
              <a:buFont typeface="Arial"/>
              <a:buNone/>
            </a:pPr>
            <a:br>
              <a:rPr lang="en-US" sz="2800" cap="none">
                <a:solidFill>
                  <a:schemeClr val="lt1"/>
                </a:solidFill>
                <a:latin typeface="Arial"/>
                <a:ea typeface="Arial"/>
                <a:cs typeface="Arial"/>
                <a:sym typeface="Arial"/>
              </a:rPr>
            </a:br>
            <a:br>
              <a:rPr lang="en-US" sz="2800" cap="none">
                <a:solidFill>
                  <a:schemeClr val="lt1"/>
                </a:solidFill>
                <a:latin typeface="Arial"/>
                <a:ea typeface="Arial"/>
                <a:cs typeface="Arial"/>
                <a:sym typeface="Arial"/>
              </a:rPr>
            </a:br>
            <a:r>
              <a:rPr lang="en-US" sz="2800" cap="none">
                <a:solidFill>
                  <a:schemeClr val="lt1"/>
                </a:solidFill>
                <a:latin typeface="Arial"/>
                <a:ea typeface="Arial"/>
                <a:cs typeface="Arial"/>
                <a:sym typeface="Arial"/>
              </a:rPr>
              <a:t>BY SAKIBUL ISLAM</a:t>
            </a:r>
            <a:br>
              <a:rPr lang="en-US" sz="2800" cap="none">
                <a:solidFill>
                  <a:schemeClr val="lt1"/>
                </a:solidFill>
                <a:latin typeface="Arial"/>
                <a:ea typeface="Arial"/>
                <a:cs typeface="Arial"/>
                <a:sym typeface="Arial"/>
              </a:rPr>
            </a:br>
            <a:r>
              <a:rPr lang="en-US" sz="2800" cap="none">
                <a:solidFill>
                  <a:schemeClr val="lt1"/>
                </a:solidFill>
                <a:latin typeface="Arial"/>
                <a:ea typeface="Arial"/>
                <a:cs typeface="Arial"/>
                <a:sym typeface="Arial"/>
              </a:rPr>
              <a:t>REG NO: 2019831062</a:t>
            </a:r>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968"/>
                                        </p:tgtEl>
                                        <p:attrNameLst>
                                          <p:attrName>style.visibility</p:attrName>
                                        </p:attrNameLst>
                                      </p:cBhvr>
                                      <p:to>
                                        <p:strVal val="visible"/>
                                      </p:to>
                                    </p:set>
                                    <p:animEffect filter="fade" transition="in">
                                      <p:cBhvr>
                                        <p:cTn dur="400"/>
                                        <p:tgtEl>
                                          <p:spTgt spid="968"/>
                                        </p:tgtEl>
                                      </p:cBhvr>
                                    </p:animEffect>
                                  </p:childTnLst>
                                </p:cTn>
                              </p:par>
                              <p:par>
                                <p:cTn fill="hold" nodeType="withEffect" presetClass="entr" presetID="10" presetSubtype="0">
                                  <p:stCondLst>
                                    <p:cond delay="500"/>
                                  </p:stCondLst>
                                  <p:childTnLst>
                                    <p:set>
                                      <p:cBhvr>
                                        <p:cTn dur="1" fill="hold">
                                          <p:stCondLst>
                                            <p:cond delay="0"/>
                                          </p:stCondLst>
                                        </p:cTn>
                                        <p:tgtEl>
                                          <p:spTgt spid="971"/>
                                        </p:tgtEl>
                                        <p:attrNameLst>
                                          <p:attrName>style.visibility</p:attrName>
                                        </p:attrNameLst>
                                      </p:cBhvr>
                                      <p:to>
                                        <p:strVal val="visible"/>
                                      </p:to>
                                    </p:set>
                                    <p:animEffect filter="fade" transition="in">
                                      <p:cBhvr>
                                        <p:cTn dur="400"/>
                                        <p:tgtEl>
                                          <p:spTgt spid="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1"/>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20XX</a:t>
            </a:r>
            <a:endParaRPr/>
          </a:p>
        </p:txBody>
      </p:sp>
      <p:sp>
        <p:nvSpPr>
          <p:cNvPr id="977" name="Google Shape;977;p11"/>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PRESENTATION TITLE</a:t>
            </a:r>
            <a:endParaRPr/>
          </a:p>
        </p:txBody>
      </p:sp>
      <p:sp>
        <p:nvSpPr>
          <p:cNvPr id="978" name="Google Shape;978;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979" name="Google Shape;979;p11"/>
          <p:cNvSpPr txBox="1"/>
          <p:nvPr>
            <p:ph idx="4294967295" type="title"/>
          </p:nvPr>
        </p:nvSpPr>
        <p:spPr>
          <a:xfrm>
            <a:off x="821803" y="813343"/>
            <a:ext cx="8761413" cy="70643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800"/>
              <a:buFont typeface="Trebuchet MS"/>
              <a:buNone/>
            </a:pPr>
            <a:r>
              <a:rPr b="1" lang="en-US" sz="2800" u="sng" cap="none" strike="noStrike">
                <a:solidFill>
                  <a:schemeClr val="dk1"/>
                </a:solidFill>
                <a:latin typeface="Trebuchet MS"/>
                <a:ea typeface="Trebuchet MS"/>
                <a:cs typeface="Trebuchet MS"/>
                <a:sym typeface="Trebuchet MS"/>
              </a:rPr>
              <a:t>Check Function </a:t>
            </a:r>
            <a:br>
              <a:rPr b="1" lang="en-US" sz="2800" u="sng" cap="none" strike="noStrike">
                <a:solidFill>
                  <a:schemeClr val="dk1"/>
                </a:solidFill>
                <a:latin typeface="Trebuchet MS"/>
                <a:ea typeface="Trebuchet MS"/>
                <a:cs typeface="Trebuchet MS"/>
                <a:sym typeface="Trebuchet MS"/>
              </a:rPr>
            </a:br>
            <a:endParaRPr b="1" sz="2800" u="sng">
              <a:solidFill>
                <a:schemeClr val="dk1"/>
              </a:solidFill>
              <a:latin typeface="Trebuchet MS"/>
              <a:ea typeface="Trebuchet MS"/>
              <a:cs typeface="Trebuchet MS"/>
              <a:sym typeface="Trebuchet MS"/>
            </a:endParaRPr>
          </a:p>
        </p:txBody>
      </p:sp>
      <p:sp>
        <p:nvSpPr>
          <p:cNvPr id="980" name="Google Shape;980;p11"/>
          <p:cNvSpPr txBox="1"/>
          <p:nvPr/>
        </p:nvSpPr>
        <p:spPr>
          <a:xfrm>
            <a:off x="1039930" y="2347739"/>
            <a:ext cx="10018713" cy="4044099"/>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spcBef>
                <a:spcPts val="0"/>
              </a:spcBef>
              <a:spcAft>
                <a:spcPts val="0"/>
              </a:spcAft>
              <a:buClr>
                <a:srgbClr val="1186C3"/>
              </a:buClr>
              <a:buSzPct val="145000"/>
              <a:buFont typeface="Arial"/>
              <a:buNone/>
            </a:pPr>
            <a:r>
              <a:rPr b="0" i="0" lang="en-US" sz="1800">
                <a:solidFill>
                  <a:srgbClr val="000000"/>
                </a:solidFill>
                <a:latin typeface="Trebuchet MS"/>
                <a:ea typeface="Trebuchet MS"/>
                <a:cs typeface="Trebuchet MS"/>
                <a:sym typeface="Trebuchet MS"/>
              </a:rPr>
              <a:t>The check() function [ Int check(char board[6][7]) ] takes the board(2d char array) as input and returns 1 for win condition, 2 for draw condition, 0 for continuation. For win condition, this function checks if four continuous piece of same type is found on:</a:t>
            </a:r>
            <a:endParaRPr/>
          </a:p>
          <a:p>
            <a:pPr indent="-342900" lvl="0" marL="342900" marR="0" rtl="0" algn="l">
              <a:spcBef>
                <a:spcPts val="933"/>
              </a:spcBef>
              <a:spcAft>
                <a:spcPts val="0"/>
              </a:spcAft>
              <a:buClr>
                <a:srgbClr val="1186C3"/>
              </a:buClr>
              <a:buSzPct val="145000"/>
              <a:buFont typeface="Noto Sans Symbols"/>
              <a:buChar char="⮚"/>
            </a:pPr>
            <a:r>
              <a:rPr b="0" i="0" lang="en-US" sz="1800">
                <a:solidFill>
                  <a:srgbClr val="000000"/>
                </a:solidFill>
                <a:latin typeface="Trebuchet MS"/>
                <a:ea typeface="Trebuchet MS"/>
                <a:cs typeface="Trebuchet MS"/>
                <a:sym typeface="Trebuchet MS"/>
              </a:rPr>
              <a:t> Horizontal line or</a:t>
            </a:r>
            <a:endParaRPr/>
          </a:p>
          <a:p>
            <a:pPr indent="-342900" lvl="0" marL="342900" marR="0" rtl="0" algn="l">
              <a:spcBef>
                <a:spcPts val="933"/>
              </a:spcBef>
              <a:spcAft>
                <a:spcPts val="0"/>
              </a:spcAft>
              <a:buClr>
                <a:srgbClr val="1186C3"/>
              </a:buClr>
              <a:buSzPct val="145000"/>
              <a:buFont typeface="Noto Sans Symbols"/>
              <a:buChar char="⮚"/>
            </a:pPr>
            <a:r>
              <a:rPr b="0" i="0" lang="en-US" sz="1800">
                <a:solidFill>
                  <a:srgbClr val="000000"/>
                </a:solidFill>
                <a:latin typeface="Trebuchet MS"/>
                <a:ea typeface="Trebuchet MS"/>
                <a:cs typeface="Trebuchet MS"/>
                <a:sym typeface="Trebuchet MS"/>
              </a:rPr>
              <a:t> Vertical line or</a:t>
            </a:r>
            <a:endParaRPr/>
          </a:p>
          <a:p>
            <a:pPr indent="-342900" lvl="0" marL="342900" marR="0" rtl="0" algn="l">
              <a:spcBef>
                <a:spcPts val="933"/>
              </a:spcBef>
              <a:spcAft>
                <a:spcPts val="0"/>
              </a:spcAft>
              <a:buClr>
                <a:srgbClr val="1186C3"/>
              </a:buClr>
              <a:buSzPct val="145000"/>
              <a:buFont typeface="Noto Sans Symbols"/>
              <a:buChar char="⮚"/>
            </a:pPr>
            <a:r>
              <a:rPr b="0" i="0" lang="en-US" sz="1800">
                <a:solidFill>
                  <a:srgbClr val="000000"/>
                </a:solidFill>
                <a:latin typeface="Trebuchet MS"/>
                <a:ea typeface="Trebuchet MS"/>
                <a:cs typeface="Trebuchet MS"/>
                <a:sym typeface="Trebuchet MS"/>
              </a:rPr>
              <a:t> Diagonal line.</a:t>
            </a:r>
            <a:endParaRPr/>
          </a:p>
          <a:p>
            <a:pPr indent="0" lvl="0" marL="0" marR="0" rtl="0" algn="l">
              <a:spcBef>
                <a:spcPts val="933"/>
              </a:spcBef>
              <a:spcAft>
                <a:spcPts val="0"/>
              </a:spcAft>
              <a:buClr>
                <a:srgbClr val="1186C3"/>
              </a:buClr>
              <a:buSzPct val="145000"/>
              <a:buFont typeface="Noto Sans Symbols"/>
              <a:buNone/>
            </a:pPr>
            <a:r>
              <a:t/>
            </a:r>
            <a:endParaRPr b="0" i="0" sz="1800">
              <a:solidFill>
                <a:srgbClr val="000000"/>
              </a:solidFill>
              <a:latin typeface="Trebuchet MS"/>
              <a:ea typeface="Trebuchet MS"/>
              <a:cs typeface="Trebuchet MS"/>
              <a:sym typeface="Trebuchet MS"/>
            </a:endParaRPr>
          </a:p>
          <a:p>
            <a:pPr indent="0" lvl="0" marL="0" marR="0" rtl="0" algn="l">
              <a:spcBef>
                <a:spcPts val="1007"/>
              </a:spcBef>
              <a:spcAft>
                <a:spcPts val="0"/>
              </a:spcAft>
              <a:buClr>
                <a:srgbClr val="1186C3"/>
              </a:buClr>
              <a:buSzPct val="145000"/>
              <a:buFont typeface="Arial"/>
              <a:buNone/>
            </a:pPr>
            <a:r>
              <a:rPr b="0" i="0" lang="en-US" sz="1800">
                <a:solidFill>
                  <a:srgbClr val="000000"/>
                </a:solidFill>
                <a:latin typeface="Trebuchet MS"/>
                <a:ea typeface="Trebuchet MS"/>
                <a:cs typeface="Trebuchet MS"/>
                <a:sym typeface="Trebuchet MS"/>
              </a:rPr>
              <a:t>So, the check() function implemented various checks to check for each of these conditions as well as a full board condition. If the win conditions are not true, the function checks for full board condition. Full board condition checks if all the cells in the board is fulfilled. If this condition is true, the check function returns 2 indicating a draw. If the win conditions are not true and the board is not fulfilled, the function returns 0 indicating the continuation of the game.</a:t>
            </a:r>
            <a:br>
              <a:rPr b="0" i="0" lang="en-US" sz="2200">
                <a:solidFill>
                  <a:srgbClr val="000000"/>
                </a:solidFill>
                <a:latin typeface="Trebuchet MS"/>
                <a:ea typeface="Trebuchet MS"/>
                <a:cs typeface="Trebuchet MS"/>
                <a:sym typeface="Trebuchet MS"/>
              </a:rPr>
            </a:br>
            <a:endParaRPr b="0" i="0" sz="2200">
              <a:solidFill>
                <a:srgbClr val="000000"/>
              </a:solidFill>
              <a:latin typeface="Trebuchet MS"/>
              <a:ea typeface="Trebuchet MS"/>
              <a:cs typeface="Trebuchet MS"/>
              <a:sym typeface="Trebuchet MS"/>
            </a:endParaRPr>
          </a:p>
        </p:txBody>
      </p:sp>
    </p:spTree>
  </p:cSld>
  <p:clrMapOvr>
    <a:masterClrMapping/>
  </p:clrMapOvr>
  <p:transition spd="slow" p14:dur="1500">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4" name="Shape 984"/>
        <p:cNvGrpSpPr/>
        <p:nvPr/>
      </p:nvGrpSpPr>
      <p:grpSpPr>
        <a:xfrm>
          <a:off x="0" y="0"/>
          <a:ext cx="0" cy="0"/>
          <a:chOff x="0" y="0"/>
          <a:chExt cx="0" cy="0"/>
        </a:xfrm>
      </p:grpSpPr>
      <p:grpSp>
        <p:nvGrpSpPr>
          <p:cNvPr id="985" name="Google Shape;985;p12"/>
          <p:cNvGrpSpPr/>
          <p:nvPr/>
        </p:nvGrpSpPr>
        <p:grpSpPr>
          <a:xfrm>
            <a:off x="0" y="-2373"/>
            <a:ext cx="12192000" cy="6867027"/>
            <a:chOff x="0" y="-2373"/>
            <a:chExt cx="12192000" cy="6867027"/>
          </a:xfrm>
        </p:grpSpPr>
        <p:sp>
          <p:nvSpPr>
            <p:cNvPr id="986" name="Google Shape;986;p1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2"/>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2"/>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2"/>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2"/>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2"/>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2"/>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93" name="Google Shape;993;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2"/>
          <p:cNvSpPr/>
          <p:nvPr/>
        </p:nvSpPr>
        <p:spPr>
          <a:xfrm>
            <a:off x="0" y="0"/>
            <a:ext cx="12192000" cy="6858000"/>
          </a:xfrm>
          <a:prstGeom prst="rect">
            <a:avLst/>
          </a:prstGeom>
          <a:gradFill>
            <a:gsLst>
              <a:gs pos="0">
                <a:srgbClr val="587EA8"/>
              </a:gs>
              <a:gs pos="100000">
                <a:srgbClr val="051F3F"/>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995" name="Google Shape;995;p12"/>
          <p:cNvSpPr/>
          <p:nvPr/>
        </p:nvSpPr>
        <p:spPr>
          <a:xfrm>
            <a:off x="476250" y="473745"/>
            <a:ext cx="11227090" cy="590282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2"/>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2"/>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solidFill>
                  <a:srgbClr val="FFFFFF"/>
                </a:solidFill>
                <a:latin typeface="Century Gothic"/>
                <a:ea typeface="Century Gothic"/>
                <a:cs typeface="Century Gothic"/>
                <a:sym typeface="Century Gothic"/>
              </a:rPr>
              <a:t>‹#›</a:t>
            </a:fld>
            <a:endParaRPr>
              <a:solidFill>
                <a:srgbClr val="FFFFFF"/>
              </a:solidFill>
              <a:latin typeface="Century Gothic"/>
              <a:ea typeface="Century Gothic"/>
              <a:cs typeface="Century Gothic"/>
              <a:sym typeface="Century Gothic"/>
            </a:endParaRPr>
          </a:p>
        </p:txBody>
      </p:sp>
      <p:sp>
        <p:nvSpPr>
          <p:cNvPr id="998" name="Google Shape;998;p12"/>
          <p:cNvSpPr txBox="1"/>
          <p:nvPr/>
        </p:nvSpPr>
        <p:spPr>
          <a:xfrm>
            <a:off x="719904" y="649420"/>
            <a:ext cx="4018567" cy="656054"/>
          </a:xfrm>
          <a:prstGeom prst="rect">
            <a:avLst/>
          </a:prstGeom>
          <a:no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800"/>
              <a:buFont typeface="Trebuchet MS"/>
              <a:buNone/>
            </a:pPr>
            <a:r>
              <a:rPr b="1" i="0" lang="en-US" sz="2800" u="sng">
                <a:solidFill>
                  <a:schemeClr val="dk1"/>
                </a:solidFill>
                <a:latin typeface="Trebuchet MS"/>
                <a:ea typeface="Trebuchet MS"/>
                <a:cs typeface="Trebuchet MS"/>
                <a:sym typeface="Trebuchet MS"/>
              </a:rPr>
              <a:t>Horizontal Check</a:t>
            </a:r>
            <a:endParaRPr/>
          </a:p>
        </p:txBody>
      </p:sp>
      <p:sp>
        <p:nvSpPr>
          <p:cNvPr id="999" name="Google Shape;999;p12"/>
          <p:cNvSpPr txBox="1"/>
          <p:nvPr/>
        </p:nvSpPr>
        <p:spPr>
          <a:xfrm>
            <a:off x="1038092" y="1569012"/>
            <a:ext cx="10085520" cy="2545234"/>
          </a:xfrm>
          <a:prstGeom prst="rect">
            <a:avLst/>
          </a:prstGeom>
          <a:noFill/>
          <a:ln>
            <a:noFill/>
          </a:ln>
        </p:spPr>
        <p:txBody>
          <a:bodyPr anchorCtr="0" anchor="t" bIns="45700" lIns="91425" spcFirstLastPara="1" rIns="91425" wrap="square" tIns="45700">
            <a:normAutofit lnSpcReduction="10000"/>
          </a:bodyPr>
          <a:lstStyle/>
          <a:p>
            <a:pPr indent="0" lvl="0" marL="0" marR="0" rtl="0" algn="l">
              <a:spcBef>
                <a:spcPts val="0"/>
              </a:spcBef>
              <a:spcAft>
                <a:spcPts val="0"/>
              </a:spcAft>
              <a:buClr>
                <a:schemeClr val="accent1"/>
              </a:buClr>
              <a:buSzPts val="1360"/>
              <a:buFont typeface="Noto Sans Symbols"/>
              <a:buNone/>
            </a:pPr>
            <a:r>
              <a:rPr b="0" i="0" lang="en-US" sz="1700">
                <a:solidFill>
                  <a:srgbClr val="3F3F3F"/>
                </a:solidFill>
                <a:latin typeface="Trebuchet MS"/>
                <a:ea typeface="Trebuchet MS"/>
                <a:cs typeface="Trebuchet MS"/>
                <a:sym typeface="Trebuchet MS"/>
              </a:rPr>
              <a:t>In this section, the function search for four continuous same piece in a row. In each of the six rows, if one cell is non-empty (meaning it contains one kind of a piece), the function checks whether next three cell of that row also contains that same piece. Such as, if the 4</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cell of one row contains (X), the function search if the 5</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6</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and 7</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cells also contains (X). </a:t>
            </a:r>
            <a:endParaRPr/>
          </a:p>
          <a:p>
            <a:pPr indent="0" lvl="0" marL="0" marR="0" rtl="0" algn="l">
              <a:spcBef>
                <a:spcPts val="1000"/>
              </a:spcBef>
              <a:spcAft>
                <a:spcPts val="0"/>
              </a:spcAft>
              <a:buClr>
                <a:schemeClr val="accent1"/>
              </a:buClr>
              <a:buSzPts val="1360"/>
              <a:buFont typeface="Noto Sans Symbols"/>
              <a:buNone/>
            </a:pPr>
            <a:r>
              <a:rPr b="0" i="0" lang="en-US" sz="1700">
                <a:solidFill>
                  <a:srgbClr val="3F3F3F"/>
                </a:solidFill>
                <a:latin typeface="Trebuchet MS"/>
                <a:ea typeface="Trebuchet MS"/>
                <a:cs typeface="Trebuchet MS"/>
                <a:sym typeface="Trebuchet MS"/>
              </a:rPr>
              <a:t>To optimize the code, the function doesn’t check further if a piece is found at 5</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cell of a row. Because, even if the 6</a:t>
            </a:r>
            <a:r>
              <a:rPr b="0" baseline="30000" i="0" lang="en-US" sz="1700">
                <a:solidFill>
                  <a:srgbClr val="3F3F3F"/>
                </a:solidFill>
                <a:latin typeface="Trebuchet MS"/>
                <a:ea typeface="Trebuchet MS"/>
                <a:cs typeface="Trebuchet MS"/>
                <a:sym typeface="Trebuchet MS"/>
              </a:rPr>
              <a:t>th </a:t>
            </a:r>
            <a:r>
              <a:rPr b="0" i="0" lang="en-US" sz="1700">
                <a:solidFill>
                  <a:srgbClr val="3F3F3F"/>
                </a:solidFill>
                <a:latin typeface="Trebuchet MS"/>
                <a:ea typeface="Trebuchet MS"/>
                <a:cs typeface="Trebuchet MS"/>
                <a:sym typeface="Trebuchet MS"/>
              </a:rPr>
              <a:t> and 7</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cells of that row contains the same piece, it won’t fulfill the criteria of matching four continuous same piece for a horizontal win. This is due to the board containing only 7 columns. So, checking the horizontal win condition for the first four column in each row is sufficient.</a:t>
            </a:r>
            <a:endParaRPr/>
          </a:p>
        </p:txBody>
      </p:sp>
      <p:pic>
        <p:nvPicPr>
          <p:cNvPr id="1000" name="Google Shape;1000;p12"/>
          <p:cNvPicPr preferRelativeResize="0"/>
          <p:nvPr/>
        </p:nvPicPr>
        <p:blipFill rotWithShape="1">
          <a:blip r:embed="rId4">
            <a:alphaModFix/>
          </a:blip>
          <a:srcRect b="0" l="0" r="0" t="0"/>
          <a:stretch/>
        </p:blipFill>
        <p:spPr>
          <a:xfrm>
            <a:off x="1182850" y="3968408"/>
            <a:ext cx="5188390" cy="2339093"/>
          </a:xfrm>
          <a:prstGeom prst="rect">
            <a:avLst/>
          </a:prstGeom>
          <a:solidFill>
            <a:srgbClr val="ECECEC"/>
          </a:solidFill>
          <a:ln cap="sq" cmpd="sng" w="88900">
            <a:solidFill>
              <a:srgbClr val="FFFFFF"/>
            </a:solidFill>
            <a:prstDash val="solid"/>
            <a:miter lim="800000"/>
            <a:headEnd len="sm" w="sm" type="none"/>
            <a:tailEnd len="sm" w="sm" type="none"/>
          </a:ln>
          <a:effectLst>
            <a:outerShdw blurRad="63500" sx="102000" rotWithShape="0" algn="ctr" sy="102000">
              <a:srgbClr val="000000">
                <a:alpha val="40000"/>
              </a:srgbClr>
            </a:outerShdw>
          </a:effectLst>
        </p:spPr>
      </p:pic>
      <p:pic>
        <p:nvPicPr>
          <p:cNvPr id="1001" name="Google Shape;1001;p12"/>
          <p:cNvPicPr preferRelativeResize="0"/>
          <p:nvPr/>
        </p:nvPicPr>
        <p:blipFill rotWithShape="1">
          <a:blip r:embed="rId5">
            <a:alphaModFix/>
          </a:blip>
          <a:srcRect b="0" l="0" r="0" t="0"/>
          <a:stretch/>
        </p:blipFill>
        <p:spPr>
          <a:xfrm>
            <a:off x="7330079" y="3933223"/>
            <a:ext cx="3007150" cy="240099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transition spd="slow" p14:dur="1500">
    <p:split orient="ver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5" name="Shape 1005"/>
        <p:cNvGrpSpPr/>
        <p:nvPr/>
      </p:nvGrpSpPr>
      <p:grpSpPr>
        <a:xfrm>
          <a:off x="0" y="0"/>
          <a:ext cx="0" cy="0"/>
          <a:chOff x="0" y="0"/>
          <a:chExt cx="0" cy="0"/>
        </a:xfrm>
      </p:grpSpPr>
      <p:grpSp>
        <p:nvGrpSpPr>
          <p:cNvPr id="1006" name="Google Shape;1006;p13"/>
          <p:cNvGrpSpPr/>
          <p:nvPr/>
        </p:nvGrpSpPr>
        <p:grpSpPr>
          <a:xfrm>
            <a:off x="0" y="-2373"/>
            <a:ext cx="12192000" cy="6867027"/>
            <a:chOff x="0" y="-2373"/>
            <a:chExt cx="12192000" cy="6867027"/>
          </a:xfrm>
        </p:grpSpPr>
        <p:sp>
          <p:nvSpPr>
            <p:cNvPr id="1007" name="Google Shape;1007;p1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014" name="Google Shape;1014;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
          <p:cNvSpPr/>
          <p:nvPr/>
        </p:nvSpPr>
        <p:spPr>
          <a:xfrm>
            <a:off x="0" y="0"/>
            <a:ext cx="12192000" cy="6858000"/>
          </a:xfrm>
          <a:prstGeom prst="rect">
            <a:avLst/>
          </a:prstGeom>
          <a:gradFill>
            <a:gsLst>
              <a:gs pos="0">
                <a:srgbClr val="587EA8"/>
              </a:gs>
              <a:gs pos="100000">
                <a:srgbClr val="051F3F"/>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16" name="Google Shape;1016;p13"/>
          <p:cNvSpPr/>
          <p:nvPr/>
        </p:nvSpPr>
        <p:spPr>
          <a:xfrm>
            <a:off x="476250" y="473745"/>
            <a:ext cx="11227090" cy="590282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3"/>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solidFill>
                  <a:srgbClr val="FFFFFF"/>
                </a:solidFill>
                <a:latin typeface="Century Gothic"/>
                <a:ea typeface="Century Gothic"/>
                <a:cs typeface="Century Gothic"/>
                <a:sym typeface="Century Gothic"/>
              </a:rPr>
              <a:t>‹#›</a:t>
            </a:fld>
            <a:endParaRPr>
              <a:solidFill>
                <a:srgbClr val="FFFFFF"/>
              </a:solidFill>
              <a:latin typeface="Century Gothic"/>
              <a:ea typeface="Century Gothic"/>
              <a:cs typeface="Century Gothic"/>
              <a:sym typeface="Century Gothic"/>
            </a:endParaRPr>
          </a:p>
        </p:txBody>
      </p:sp>
      <p:sp>
        <p:nvSpPr>
          <p:cNvPr id="1019" name="Google Shape;1019;p13"/>
          <p:cNvSpPr txBox="1"/>
          <p:nvPr/>
        </p:nvSpPr>
        <p:spPr>
          <a:xfrm>
            <a:off x="719904" y="649420"/>
            <a:ext cx="4018567" cy="656054"/>
          </a:xfrm>
          <a:prstGeom prst="rect">
            <a:avLst/>
          </a:prstGeom>
          <a:no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800"/>
              <a:buFont typeface="Trebuchet MS"/>
              <a:buNone/>
            </a:pPr>
            <a:r>
              <a:rPr b="1" i="0" lang="en-US" sz="2800" u="sng">
                <a:solidFill>
                  <a:schemeClr val="dk1"/>
                </a:solidFill>
                <a:latin typeface="Trebuchet MS"/>
                <a:ea typeface="Trebuchet MS"/>
                <a:cs typeface="Trebuchet MS"/>
                <a:sym typeface="Trebuchet MS"/>
              </a:rPr>
              <a:t>Vertical Check</a:t>
            </a:r>
            <a:endParaRPr/>
          </a:p>
        </p:txBody>
      </p:sp>
      <p:sp>
        <p:nvSpPr>
          <p:cNvPr id="1020" name="Google Shape;1020;p13"/>
          <p:cNvSpPr txBox="1"/>
          <p:nvPr/>
        </p:nvSpPr>
        <p:spPr>
          <a:xfrm>
            <a:off x="1038092" y="1569012"/>
            <a:ext cx="10085520" cy="2545234"/>
          </a:xfrm>
          <a:prstGeom prst="rect">
            <a:avLst/>
          </a:prstGeom>
          <a:noFill/>
          <a:ln>
            <a:noFill/>
          </a:ln>
        </p:spPr>
        <p:txBody>
          <a:bodyPr anchorCtr="0" anchor="t" bIns="45700" lIns="91425" spcFirstLastPara="1" rIns="91425" wrap="square" tIns="45700">
            <a:normAutofit lnSpcReduction="10000"/>
          </a:bodyPr>
          <a:lstStyle/>
          <a:p>
            <a:pPr indent="0" lvl="0" marL="0" marR="0" rtl="0" algn="l">
              <a:spcBef>
                <a:spcPts val="0"/>
              </a:spcBef>
              <a:spcAft>
                <a:spcPts val="0"/>
              </a:spcAft>
              <a:buClr>
                <a:schemeClr val="accent1"/>
              </a:buClr>
              <a:buSzPts val="1360"/>
              <a:buFont typeface="Noto Sans Symbols"/>
              <a:buNone/>
            </a:pPr>
            <a:r>
              <a:rPr b="0" i="0" lang="en-US" sz="1700">
                <a:solidFill>
                  <a:srgbClr val="3F3F3F"/>
                </a:solidFill>
                <a:latin typeface="Trebuchet MS"/>
                <a:ea typeface="Trebuchet MS"/>
                <a:cs typeface="Trebuchet MS"/>
                <a:sym typeface="Trebuchet MS"/>
              </a:rPr>
              <a:t>In this section, the function search for four continuous same piece in a column. In each of the seven columns, if one cell is non-empty, the function checks whether next three cells of that column contains the same piece. Such as, if the 3</a:t>
            </a:r>
            <a:r>
              <a:rPr b="0" baseline="30000" i="0" lang="en-US" sz="1700">
                <a:solidFill>
                  <a:srgbClr val="3F3F3F"/>
                </a:solidFill>
                <a:latin typeface="Trebuchet MS"/>
                <a:ea typeface="Trebuchet MS"/>
                <a:cs typeface="Trebuchet MS"/>
                <a:sym typeface="Trebuchet MS"/>
              </a:rPr>
              <a:t>rd</a:t>
            </a:r>
            <a:r>
              <a:rPr b="0" i="0" lang="en-US" sz="1700">
                <a:solidFill>
                  <a:srgbClr val="3F3F3F"/>
                </a:solidFill>
                <a:latin typeface="Trebuchet MS"/>
                <a:ea typeface="Trebuchet MS"/>
                <a:cs typeface="Trebuchet MS"/>
                <a:sym typeface="Trebuchet MS"/>
              </a:rPr>
              <a:t>  cell of one column contains (X), the function search if the 4</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5</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and 6</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cells also contains (x). </a:t>
            </a:r>
            <a:endParaRPr/>
          </a:p>
          <a:p>
            <a:pPr indent="0" lvl="0" marL="0" marR="0" rtl="0" algn="l">
              <a:spcBef>
                <a:spcPts val="1000"/>
              </a:spcBef>
              <a:spcAft>
                <a:spcPts val="0"/>
              </a:spcAft>
              <a:buClr>
                <a:schemeClr val="accent1"/>
              </a:buClr>
              <a:buSzPts val="1360"/>
              <a:buFont typeface="Noto Sans Symbols"/>
              <a:buNone/>
            </a:pPr>
            <a:r>
              <a:rPr b="0" i="0" lang="en-US" sz="1700">
                <a:solidFill>
                  <a:srgbClr val="3F3F3F"/>
                </a:solidFill>
                <a:latin typeface="Trebuchet MS"/>
                <a:ea typeface="Trebuchet MS"/>
                <a:cs typeface="Trebuchet MS"/>
                <a:sym typeface="Trebuchet MS"/>
              </a:rPr>
              <a:t>To optimize the code, the function doesn’t check further if a piece is found at 4</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cell of a column. Because, even if the 5</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and 6</a:t>
            </a:r>
            <a:r>
              <a:rPr b="0" baseline="30000" i="0" lang="en-US" sz="1700">
                <a:solidFill>
                  <a:srgbClr val="3F3F3F"/>
                </a:solidFill>
                <a:latin typeface="Trebuchet MS"/>
                <a:ea typeface="Trebuchet MS"/>
                <a:cs typeface="Trebuchet MS"/>
                <a:sym typeface="Trebuchet MS"/>
              </a:rPr>
              <a:t>th</a:t>
            </a:r>
            <a:r>
              <a:rPr b="0" i="0" lang="en-US" sz="1700">
                <a:solidFill>
                  <a:srgbClr val="3F3F3F"/>
                </a:solidFill>
                <a:latin typeface="Trebuchet MS"/>
                <a:ea typeface="Trebuchet MS"/>
                <a:cs typeface="Trebuchet MS"/>
                <a:sym typeface="Trebuchet MS"/>
              </a:rPr>
              <a:t> cells of that column contains the same piece, it won’t fulfill the criteria of matching four continuous same piece for a vertical win. This is due to the board containing only 6 rows. So, checking the  vertical win condition for the first three row in each column is sufficient.</a:t>
            </a:r>
            <a:endParaRPr/>
          </a:p>
        </p:txBody>
      </p:sp>
      <p:pic>
        <p:nvPicPr>
          <p:cNvPr id="1021" name="Google Shape;1021;p13"/>
          <p:cNvPicPr preferRelativeResize="0"/>
          <p:nvPr/>
        </p:nvPicPr>
        <p:blipFill rotWithShape="1">
          <a:blip r:embed="rId4">
            <a:alphaModFix/>
          </a:blip>
          <a:srcRect b="0" l="0" r="0" t="0"/>
          <a:stretch/>
        </p:blipFill>
        <p:spPr>
          <a:xfrm>
            <a:off x="1180091" y="3981471"/>
            <a:ext cx="5204667" cy="232603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022" name="Google Shape;1022;p13"/>
          <p:cNvPicPr preferRelativeResize="0"/>
          <p:nvPr/>
        </p:nvPicPr>
        <p:blipFill rotWithShape="1">
          <a:blip r:embed="rId5">
            <a:alphaModFix/>
          </a:blip>
          <a:srcRect b="0" l="0" r="0" t="0"/>
          <a:stretch/>
        </p:blipFill>
        <p:spPr>
          <a:xfrm>
            <a:off x="6857788" y="3734588"/>
            <a:ext cx="4143291" cy="2572913"/>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transition spd="slow" p14:dur="1500">
    <p:split orient="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6" name="Shape 1026"/>
        <p:cNvGrpSpPr/>
        <p:nvPr/>
      </p:nvGrpSpPr>
      <p:grpSpPr>
        <a:xfrm>
          <a:off x="0" y="0"/>
          <a:ext cx="0" cy="0"/>
          <a:chOff x="0" y="0"/>
          <a:chExt cx="0" cy="0"/>
        </a:xfrm>
      </p:grpSpPr>
      <p:grpSp>
        <p:nvGrpSpPr>
          <p:cNvPr id="1027" name="Google Shape;1027;p14"/>
          <p:cNvGrpSpPr/>
          <p:nvPr/>
        </p:nvGrpSpPr>
        <p:grpSpPr>
          <a:xfrm>
            <a:off x="0" y="-2373"/>
            <a:ext cx="12192000" cy="6867027"/>
            <a:chOff x="0" y="-2373"/>
            <a:chExt cx="12192000" cy="6867027"/>
          </a:xfrm>
        </p:grpSpPr>
        <p:sp>
          <p:nvSpPr>
            <p:cNvPr id="1028" name="Google Shape;1028;p14"/>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035" name="Google Shape;1035;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0" y="0"/>
            <a:ext cx="12192000" cy="6858000"/>
          </a:xfrm>
          <a:prstGeom prst="rect">
            <a:avLst/>
          </a:prstGeom>
          <a:gradFill>
            <a:gsLst>
              <a:gs pos="0">
                <a:srgbClr val="587EA8"/>
              </a:gs>
              <a:gs pos="100000">
                <a:srgbClr val="051F3F"/>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37" name="Google Shape;1037;p14"/>
          <p:cNvSpPr/>
          <p:nvPr/>
        </p:nvSpPr>
        <p:spPr>
          <a:xfrm>
            <a:off x="476250" y="473745"/>
            <a:ext cx="11227090" cy="590282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solidFill>
                  <a:srgbClr val="FFFFFF"/>
                </a:solidFill>
                <a:latin typeface="Century Gothic"/>
                <a:ea typeface="Century Gothic"/>
                <a:cs typeface="Century Gothic"/>
                <a:sym typeface="Century Gothic"/>
              </a:rPr>
              <a:t>‹#›</a:t>
            </a:fld>
            <a:endParaRPr>
              <a:solidFill>
                <a:srgbClr val="FFFFFF"/>
              </a:solidFill>
              <a:latin typeface="Century Gothic"/>
              <a:ea typeface="Century Gothic"/>
              <a:cs typeface="Century Gothic"/>
              <a:sym typeface="Century Gothic"/>
            </a:endParaRPr>
          </a:p>
        </p:txBody>
      </p:sp>
      <p:sp>
        <p:nvSpPr>
          <p:cNvPr id="1040" name="Google Shape;1040;p14"/>
          <p:cNvSpPr txBox="1"/>
          <p:nvPr/>
        </p:nvSpPr>
        <p:spPr>
          <a:xfrm>
            <a:off x="500185" y="519311"/>
            <a:ext cx="4018567" cy="656054"/>
          </a:xfrm>
          <a:prstGeom prst="rect">
            <a:avLst/>
          </a:prstGeom>
          <a:no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Trebuchet MS"/>
              <a:buNone/>
            </a:pPr>
            <a:r>
              <a:rPr b="1" i="0" lang="en-US" sz="2400" u="sng">
                <a:solidFill>
                  <a:schemeClr val="dk1"/>
                </a:solidFill>
                <a:latin typeface="Trebuchet MS"/>
                <a:ea typeface="Trebuchet MS"/>
                <a:cs typeface="Trebuchet MS"/>
                <a:sym typeface="Trebuchet MS"/>
              </a:rPr>
              <a:t>Diagonal Check</a:t>
            </a:r>
            <a:br>
              <a:rPr b="1" i="0" lang="en-US" sz="2400">
                <a:solidFill>
                  <a:schemeClr val="dk1"/>
                </a:solidFill>
                <a:latin typeface="Trebuchet MS"/>
                <a:ea typeface="Trebuchet MS"/>
                <a:cs typeface="Trebuchet MS"/>
                <a:sym typeface="Trebuchet MS"/>
              </a:rPr>
            </a:br>
            <a:r>
              <a:rPr b="1" i="0" lang="en-US" sz="1400">
                <a:solidFill>
                  <a:schemeClr val="dk1"/>
                </a:solidFill>
                <a:latin typeface="Trebuchet MS"/>
                <a:ea typeface="Trebuchet MS"/>
                <a:cs typeface="Trebuchet MS"/>
                <a:sym typeface="Trebuchet MS"/>
              </a:rPr>
              <a:t>(</a:t>
            </a:r>
            <a:r>
              <a:rPr b="1" i="0" lang="en-US" sz="1600">
                <a:solidFill>
                  <a:schemeClr val="dk1"/>
                </a:solidFill>
                <a:latin typeface="Trebuchet MS"/>
                <a:ea typeface="Trebuchet MS"/>
                <a:cs typeface="Trebuchet MS"/>
                <a:sym typeface="Trebuchet MS"/>
              </a:rPr>
              <a:t>Upper-Left to Lower-Right)</a:t>
            </a:r>
            <a:endParaRPr b="1" i="0" sz="1400" u="sng">
              <a:solidFill>
                <a:schemeClr val="dk1"/>
              </a:solidFill>
              <a:latin typeface="Trebuchet MS"/>
              <a:ea typeface="Trebuchet MS"/>
              <a:cs typeface="Trebuchet MS"/>
              <a:sym typeface="Trebuchet MS"/>
            </a:endParaRPr>
          </a:p>
        </p:txBody>
      </p:sp>
      <p:sp>
        <p:nvSpPr>
          <p:cNvPr id="1041" name="Google Shape;1041;p14"/>
          <p:cNvSpPr txBox="1"/>
          <p:nvPr/>
        </p:nvSpPr>
        <p:spPr>
          <a:xfrm>
            <a:off x="763588" y="1267719"/>
            <a:ext cx="10085520" cy="25233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SzPts val="1040"/>
              <a:buFont typeface="Noto Sans Symbols"/>
              <a:buNone/>
            </a:pPr>
            <a:r>
              <a:rPr b="0" i="0" lang="en-US" sz="1300">
                <a:solidFill>
                  <a:srgbClr val="3F3F3F"/>
                </a:solidFill>
                <a:latin typeface="Trebuchet MS"/>
                <a:ea typeface="Trebuchet MS"/>
                <a:cs typeface="Trebuchet MS"/>
                <a:sym typeface="Trebuchet MS"/>
              </a:rPr>
              <a:t>In this section, the function search for four continuous same piece diagonally from left to right. For this, the condition checks if the immediate bottom right cell of a piece contains the same piece. This type of diagonal four cells containing same piece should be present for a diagonal win condition to be true. To form a diagonal of length 4, we need 4 valid rows and 4 valid columns. If a piece (x) is found on 4</a:t>
            </a:r>
            <a:r>
              <a:rPr b="0" baseline="30000" i="0" lang="en-US" sz="1300">
                <a:solidFill>
                  <a:srgbClr val="3F3F3F"/>
                </a:solidFill>
                <a:latin typeface="Trebuchet MS"/>
                <a:ea typeface="Trebuchet MS"/>
                <a:cs typeface="Trebuchet MS"/>
                <a:sym typeface="Trebuchet MS"/>
              </a:rPr>
              <a:t>th</a:t>
            </a:r>
            <a:r>
              <a:rPr b="0" i="0" lang="en-US" sz="1300">
                <a:solidFill>
                  <a:srgbClr val="3F3F3F"/>
                </a:solidFill>
                <a:latin typeface="Trebuchet MS"/>
                <a:ea typeface="Trebuchet MS"/>
                <a:cs typeface="Trebuchet MS"/>
                <a:sym typeface="Trebuchet MS"/>
              </a:rPr>
              <a:t> column of 3</a:t>
            </a:r>
            <a:r>
              <a:rPr b="0" baseline="30000" i="0" lang="en-US" sz="1300">
                <a:solidFill>
                  <a:srgbClr val="3F3F3F"/>
                </a:solidFill>
                <a:latin typeface="Trebuchet MS"/>
                <a:ea typeface="Trebuchet MS"/>
                <a:cs typeface="Trebuchet MS"/>
                <a:sym typeface="Trebuchet MS"/>
              </a:rPr>
              <a:t>rd</a:t>
            </a:r>
            <a:r>
              <a:rPr b="0" i="0" lang="en-US" sz="1300">
                <a:solidFill>
                  <a:srgbClr val="3F3F3F"/>
                </a:solidFill>
                <a:latin typeface="Trebuchet MS"/>
                <a:ea typeface="Trebuchet MS"/>
                <a:cs typeface="Trebuchet MS"/>
                <a:sym typeface="Trebuchet MS"/>
              </a:rPr>
              <a:t> row (3, 4)cell, the next three (X) pieces should be on (4, 5), (5, 6) and (6, 7) cells. </a:t>
            </a:r>
            <a:endParaRPr/>
          </a:p>
          <a:p>
            <a:pPr indent="0" lvl="0" marL="0" marR="0" rtl="0" algn="l">
              <a:spcBef>
                <a:spcPts val="1000"/>
              </a:spcBef>
              <a:spcAft>
                <a:spcPts val="0"/>
              </a:spcAft>
              <a:buClr>
                <a:schemeClr val="accent1"/>
              </a:buClr>
              <a:buSzPts val="1040"/>
              <a:buFont typeface="Noto Sans Symbols"/>
              <a:buNone/>
            </a:pPr>
            <a:r>
              <a:rPr b="0" i="0" lang="en-US" sz="1300">
                <a:solidFill>
                  <a:srgbClr val="3F3F3F"/>
                </a:solidFill>
                <a:latin typeface="Trebuchet MS"/>
                <a:ea typeface="Trebuchet MS"/>
                <a:cs typeface="Trebuchet MS"/>
                <a:sym typeface="Trebuchet MS"/>
              </a:rPr>
              <a:t>To optimize the code, the function only checks the first 3 rows and first 4 columns. If a piece is found at 4</a:t>
            </a:r>
            <a:r>
              <a:rPr b="0" baseline="30000" i="0" lang="en-US" sz="1300">
                <a:solidFill>
                  <a:srgbClr val="3F3F3F"/>
                </a:solidFill>
                <a:latin typeface="Trebuchet MS"/>
                <a:ea typeface="Trebuchet MS"/>
                <a:cs typeface="Trebuchet MS"/>
                <a:sym typeface="Trebuchet MS"/>
              </a:rPr>
              <a:t>th</a:t>
            </a:r>
            <a:r>
              <a:rPr b="0" i="0" lang="en-US" sz="1300">
                <a:solidFill>
                  <a:srgbClr val="3F3F3F"/>
                </a:solidFill>
                <a:latin typeface="Trebuchet MS"/>
                <a:ea typeface="Trebuchet MS"/>
                <a:cs typeface="Trebuchet MS"/>
                <a:sym typeface="Trebuchet MS"/>
              </a:rPr>
              <a:t> row, maximum 3 pieces of same type can be found as only 5</a:t>
            </a:r>
            <a:r>
              <a:rPr b="0" baseline="30000" i="0" lang="en-US" sz="1300">
                <a:solidFill>
                  <a:srgbClr val="3F3F3F"/>
                </a:solidFill>
                <a:latin typeface="Trebuchet MS"/>
                <a:ea typeface="Trebuchet MS"/>
                <a:cs typeface="Trebuchet MS"/>
                <a:sym typeface="Trebuchet MS"/>
              </a:rPr>
              <a:t>th</a:t>
            </a:r>
            <a:r>
              <a:rPr b="0" i="0" lang="en-US" sz="1300">
                <a:solidFill>
                  <a:srgbClr val="3F3F3F"/>
                </a:solidFill>
                <a:latin typeface="Trebuchet MS"/>
                <a:ea typeface="Trebuchet MS"/>
                <a:cs typeface="Trebuchet MS"/>
                <a:sym typeface="Trebuchet MS"/>
              </a:rPr>
              <a:t> and 6</a:t>
            </a:r>
            <a:r>
              <a:rPr b="0" baseline="30000" i="0" lang="en-US" sz="1300">
                <a:solidFill>
                  <a:srgbClr val="3F3F3F"/>
                </a:solidFill>
                <a:latin typeface="Trebuchet MS"/>
                <a:ea typeface="Trebuchet MS"/>
                <a:cs typeface="Trebuchet MS"/>
                <a:sym typeface="Trebuchet MS"/>
              </a:rPr>
              <a:t>th</a:t>
            </a:r>
            <a:r>
              <a:rPr b="0" i="0" lang="en-US" sz="1300">
                <a:solidFill>
                  <a:srgbClr val="3F3F3F"/>
                </a:solidFill>
                <a:latin typeface="Trebuchet MS"/>
                <a:ea typeface="Trebuchet MS"/>
                <a:cs typeface="Trebuchet MS"/>
                <a:sym typeface="Trebuchet MS"/>
              </a:rPr>
              <a:t> row is available. But to form a diagonal, 4 rows are required. So, checking the diagonal condition for first 3 rows is sufficient.</a:t>
            </a:r>
            <a:endParaRPr/>
          </a:p>
          <a:p>
            <a:pPr indent="0" lvl="0" marL="0" marR="0" rtl="0" algn="l">
              <a:spcBef>
                <a:spcPts val="1000"/>
              </a:spcBef>
              <a:spcAft>
                <a:spcPts val="0"/>
              </a:spcAft>
              <a:buClr>
                <a:schemeClr val="accent1"/>
              </a:buClr>
              <a:buSzPts val="1040"/>
              <a:buFont typeface="Noto Sans Symbols"/>
              <a:buNone/>
            </a:pPr>
            <a:r>
              <a:rPr b="0" i="0" lang="en-US" sz="1300">
                <a:solidFill>
                  <a:srgbClr val="3F3F3F"/>
                </a:solidFill>
                <a:latin typeface="Trebuchet MS"/>
                <a:ea typeface="Trebuchet MS"/>
                <a:cs typeface="Trebuchet MS"/>
                <a:sym typeface="Trebuchet MS"/>
              </a:rPr>
              <a:t>Again, if a piece is found at 5</a:t>
            </a:r>
            <a:r>
              <a:rPr b="0" baseline="30000" i="0" lang="en-US" sz="1300">
                <a:solidFill>
                  <a:srgbClr val="3F3F3F"/>
                </a:solidFill>
                <a:latin typeface="Trebuchet MS"/>
                <a:ea typeface="Trebuchet MS"/>
                <a:cs typeface="Trebuchet MS"/>
                <a:sym typeface="Trebuchet MS"/>
              </a:rPr>
              <a:t>th</a:t>
            </a:r>
            <a:r>
              <a:rPr b="0" i="0" lang="en-US" sz="1300">
                <a:solidFill>
                  <a:srgbClr val="3F3F3F"/>
                </a:solidFill>
                <a:latin typeface="Trebuchet MS"/>
                <a:ea typeface="Trebuchet MS"/>
                <a:cs typeface="Trebuchet MS"/>
                <a:sym typeface="Trebuchet MS"/>
              </a:rPr>
              <a:t> column, maximum 3 pieces of same type can be found as only 6</a:t>
            </a:r>
            <a:r>
              <a:rPr b="0" baseline="30000" i="0" lang="en-US" sz="1300">
                <a:solidFill>
                  <a:srgbClr val="3F3F3F"/>
                </a:solidFill>
                <a:latin typeface="Trebuchet MS"/>
                <a:ea typeface="Trebuchet MS"/>
                <a:cs typeface="Trebuchet MS"/>
                <a:sym typeface="Trebuchet MS"/>
              </a:rPr>
              <a:t>th</a:t>
            </a:r>
            <a:r>
              <a:rPr b="0" i="0" lang="en-US" sz="1300">
                <a:solidFill>
                  <a:srgbClr val="3F3F3F"/>
                </a:solidFill>
                <a:latin typeface="Trebuchet MS"/>
                <a:ea typeface="Trebuchet MS"/>
                <a:cs typeface="Trebuchet MS"/>
                <a:sym typeface="Trebuchet MS"/>
              </a:rPr>
              <a:t> and 7</a:t>
            </a:r>
            <a:r>
              <a:rPr b="0" baseline="30000" i="0" lang="en-US" sz="1300">
                <a:solidFill>
                  <a:srgbClr val="3F3F3F"/>
                </a:solidFill>
                <a:latin typeface="Trebuchet MS"/>
                <a:ea typeface="Trebuchet MS"/>
                <a:cs typeface="Trebuchet MS"/>
                <a:sym typeface="Trebuchet MS"/>
              </a:rPr>
              <a:t>th</a:t>
            </a:r>
            <a:r>
              <a:rPr b="0" i="0" lang="en-US" sz="1300">
                <a:solidFill>
                  <a:srgbClr val="3F3F3F"/>
                </a:solidFill>
                <a:latin typeface="Trebuchet MS"/>
                <a:ea typeface="Trebuchet MS"/>
                <a:cs typeface="Trebuchet MS"/>
                <a:sym typeface="Trebuchet MS"/>
              </a:rPr>
              <a:t> column is available. But to form a diagonal, 4 columns are required. So, checking the diagonal condition for first 4 columns is sufficient.</a:t>
            </a:r>
            <a:endParaRPr/>
          </a:p>
          <a:p>
            <a:pPr indent="0" lvl="0" marL="0" marR="0" rtl="0" algn="l">
              <a:spcBef>
                <a:spcPts val="1000"/>
              </a:spcBef>
              <a:spcAft>
                <a:spcPts val="0"/>
              </a:spcAft>
              <a:buClr>
                <a:schemeClr val="accent1"/>
              </a:buClr>
              <a:buSzPts val="1040"/>
              <a:buFont typeface="Noto Sans Symbols"/>
              <a:buNone/>
            </a:pPr>
            <a:r>
              <a:rPr b="0" i="0" lang="en-US" sz="1300">
                <a:solidFill>
                  <a:srgbClr val="3F3F3F"/>
                </a:solidFill>
                <a:latin typeface="Trebuchet MS"/>
                <a:ea typeface="Trebuchet MS"/>
                <a:cs typeface="Trebuchet MS"/>
                <a:sym typeface="Trebuchet MS"/>
              </a:rPr>
              <a:t>So, for a diagonal win from upper left to lower right, the condition is checked for only first 3 rows and first 4 columns.</a:t>
            </a:r>
            <a:endParaRPr/>
          </a:p>
        </p:txBody>
      </p:sp>
      <p:pic>
        <p:nvPicPr>
          <p:cNvPr id="1042" name="Google Shape;1042;p14"/>
          <p:cNvPicPr preferRelativeResize="0"/>
          <p:nvPr/>
        </p:nvPicPr>
        <p:blipFill rotWithShape="1">
          <a:blip r:embed="rId4">
            <a:alphaModFix/>
          </a:blip>
          <a:srcRect b="0" l="0" r="0" t="0"/>
          <a:stretch/>
        </p:blipFill>
        <p:spPr>
          <a:xfrm>
            <a:off x="7013542" y="3791082"/>
            <a:ext cx="4414869" cy="250716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043" name="Google Shape;1043;p14"/>
          <p:cNvPicPr preferRelativeResize="0"/>
          <p:nvPr/>
        </p:nvPicPr>
        <p:blipFill rotWithShape="1">
          <a:blip r:embed="rId5">
            <a:alphaModFix/>
          </a:blip>
          <a:srcRect b="0" l="0" r="0" t="0"/>
          <a:stretch/>
        </p:blipFill>
        <p:spPr>
          <a:xfrm>
            <a:off x="1049349" y="3811428"/>
            <a:ext cx="4851489" cy="246982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transition spd="slow" p14:dur="1500">
    <p:split orient="ver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7" name="Shape 1047"/>
        <p:cNvGrpSpPr/>
        <p:nvPr/>
      </p:nvGrpSpPr>
      <p:grpSpPr>
        <a:xfrm>
          <a:off x="0" y="0"/>
          <a:ext cx="0" cy="0"/>
          <a:chOff x="0" y="0"/>
          <a:chExt cx="0" cy="0"/>
        </a:xfrm>
      </p:grpSpPr>
      <p:grpSp>
        <p:nvGrpSpPr>
          <p:cNvPr id="1048" name="Google Shape;1048;p15"/>
          <p:cNvGrpSpPr/>
          <p:nvPr/>
        </p:nvGrpSpPr>
        <p:grpSpPr>
          <a:xfrm>
            <a:off x="0" y="-2373"/>
            <a:ext cx="12192000" cy="6867027"/>
            <a:chOff x="0" y="-2373"/>
            <a:chExt cx="12192000" cy="6867027"/>
          </a:xfrm>
        </p:grpSpPr>
        <p:sp>
          <p:nvSpPr>
            <p:cNvPr id="1049" name="Google Shape;1049;p15"/>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5"/>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5"/>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5"/>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5"/>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5"/>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5"/>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056" name="Google Shape;1056;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5"/>
          <p:cNvSpPr/>
          <p:nvPr/>
        </p:nvSpPr>
        <p:spPr>
          <a:xfrm>
            <a:off x="0" y="0"/>
            <a:ext cx="12192000" cy="6858000"/>
          </a:xfrm>
          <a:prstGeom prst="rect">
            <a:avLst/>
          </a:prstGeom>
          <a:gradFill>
            <a:gsLst>
              <a:gs pos="0">
                <a:srgbClr val="587EA8"/>
              </a:gs>
              <a:gs pos="100000">
                <a:srgbClr val="051F3F"/>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58" name="Google Shape;1058;p15"/>
          <p:cNvSpPr/>
          <p:nvPr/>
        </p:nvSpPr>
        <p:spPr>
          <a:xfrm>
            <a:off x="476250" y="473745"/>
            <a:ext cx="11227090" cy="590282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5"/>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solidFill>
                  <a:srgbClr val="FFFFFF"/>
                </a:solidFill>
                <a:latin typeface="Century Gothic"/>
                <a:ea typeface="Century Gothic"/>
                <a:cs typeface="Century Gothic"/>
                <a:sym typeface="Century Gothic"/>
              </a:rPr>
              <a:t>‹#›</a:t>
            </a:fld>
            <a:endParaRPr>
              <a:solidFill>
                <a:srgbClr val="FFFFFF"/>
              </a:solidFill>
              <a:latin typeface="Century Gothic"/>
              <a:ea typeface="Century Gothic"/>
              <a:cs typeface="Century Gothic"/>
              <a:sym typeface="Century Gothic"/>
            </a:endParaRPr>
          </a:p>
        </p:txBody>
      </p:sp>
      <p:sp>
        <p:nvSpPr>
          <p:cNvPr id="1061" name="Google Shape;1061;p15"/>
          <p:cNvSpPr txBox="1"/>
          <p:nvPr/>
        </p:nvSpPr>
        <p:spPr>
          <a:xfrm>
            <a:off x="500185" y="519311"/>
            <a:ext cx="4018567" cy="656054"/>
          </a:xfrm>
          <a:prstGeom prst="rect">
            <a:avLst/>
          </a:prstGeom>
          <a:no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400"/>
              <a:buFont typeface="Trebuchet MS"/>
              <a:buNone/>
            </a:pPr>
            <a:r>
              <a:rPr b="1" i="0" lang="en-US" sz="2400" u="sng">
                <a:solidFill>
                  <a:schemeClr val="dk1"/>
                </a:solidFill>
                <a:latin typeface="Trebuchet MS"/>
                <a:ea typeface="Trebuchet MS"/>
                <a:cs typeface="Trebuchet MS"/>
                <a:sym typeface="Trebuchet MS"/>
              </a:rPr>
              <a:t>Diagonal Check</a:t>
            </a:r>
            <a:br>
              <a:rPr b="1" i="0" lang="en-US" sz="2400">
                <a:solidFill>
                  <a:schemeClr val="dk1"/>
                </a:solidFill>
                <a:latin typeface="Trebuchet MS"/>
                <a:ea typeface="Trebuchet MS"/>
                <a:cs typeface="Trebuchet MS"/>
                <a:sym typeface="Trebuchet MS"/>
              </a:rPr>
            </a:br>
            <a:r>
              <a:rPr b="0" i="0" lang="en-US" sz="1400">
                <a:solidFill>
                  <a:schemeClr val="dk1"/>
                </a:solidFill>
                <a:latin typeface="Century Gothic"/>
                <a:ea typeface="Century Gothic"/>
                <a:cs typeface="Century Gothic"/>
                <a:sym typeface="Century Gothic"/>
              </a:rPr>
              <a:t>(</a:t>
            </a:r>
            <a:r>
              <a:rPr b="1" i="0" lang="en-US" sz="1600">
                <a:solidFill>
                  <a:schemeClr val="dk1"/>
                </a:solidFill>
                <a:latin typeface="Century Gothic"/>
                <a:ea typeface="Century Gothic"/>
                <a:cs typeface="Century Gothic"/>
                <a:sym typeface="Century Gothic"/>
              </a:rPr>
              <a:t>Upper-Right to Lower-Left)</a:t>
            </a:r>
            <a:endParaRPr b="1" i="0" sz="1400" u="sng">
              <a:solidFill>
                <a:schemeClr val="dk1"/>
              </a:solidFill>
              <a:latin typeface="Trebuchet MS"/>
              <a:ea typeface="Trebuchet MS"/>
              <a:cs typeface="Trebuchet MS"/>
              <a:sym typeface="Trebuchet MS"/>
            </a:endParaRPr>
          </a:p>
        </p:txBody>
      </p:sp>
      <p:sp>
        <p:nvSpPr>
          <p:cNvPr id="1062" name="Google Shape;1062;p15"/>
          <p:cNvSpPr txBox="1"/>
          <p:nvPr/>
        </p:nvSpPr>
        <p:spPr>
          <a:xfrm>
            <a:off x="763588" y="1267719"/>
            <a:ext cx="10085520" cy="25233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SzPts val="1040"/>
              <a:buFont typeface="Noto Sans Symbols"/>
              <a:buNone/>
            </a:pPr>
            <a:r>
              <a:rPr b="0" i="0" lang="en-US" sz="1300">
                <a:solidFill>
                  <a:srgbClr val="3F3F3F"/>
                </a:solidFill>
                <a:latin typeface="Trebuchet MS"/>
                <a:ea typeface="Trebuchet MS"/>
                <a:cs typeface="Trebuchet MS"/>
                <a:sym typeface="Trebuchet MS"/>
              </a:rPr>
              <a:t>In this section, the function search for four continuous same piece diagonally from right to left. For this, the condition checks if the immediate bottom left cell of a piece contains the same piece. This type of diagonal four cells containing same piece should be present for a diagonal win condition to be true. To form a diagonal of length 4, we need 4 valid rows and 4 valid columns. If a piece (x) is found on 4</a:t>
            </a:r>
            <a:r>
              <a:rPr b="0" baseline="30000" i="0" lang="en-US" sz="1300">
                <a:solidFill>
                  <a:srgbClr val="3F3F3F"/>
                </a:solidFill>
                <a:latin typeface="Trebuchet MS"/>
                <a:ea typeface="Trebuchet MS"/>
                <a:cs typeface="Trebuchet MS"/>
                <a:sym typeface="Trebuchet MS"/>
              </a:rPr>
              <a:t>th</a:t>
            </a:r>
            <a:r>
              <a:rPr b="0" i="0" lang="en-US" sz="1300">
                <a:solidFill>
                  <a:srgbClr val="3F3F3F"/>
                </a:solidFill>
                <a:latin typeface="Trebuchet MS"/>
                <a:ea typeface="Trebuchet MS"/>
                <a:cs typeface="Trebuchet MS"/>
                <a:sym typeface="Trebuchet MS"/>
              </a:rPr>
              <a:t> column of 3</a:t>
            </a:r>
            <a:r>
              <a:rPr b="0" baseline="30000" i="0" lang="en-US" sz="1300">
                <a:solidFill>
                  <a:srgbClr val="3F3F3F"/>
                </a:solidFill>
                <a:latin typeface="Trebuchet MS"/>
                <a:ea typeface="Trebuchet MS"/>
                <a:cs typeface="Trebuchet MS"/>
                <a:sym typeface="Trebuchet MS"/>
              </a:rPr>
              <a:t>rd</a:t>
            </a:r>
            <a:r>
              <a:rPr b="0" i="0" lang="en-US" sz="1300">
                <a:solidFill>
                  <a:srgbClr val="3F3F3F"/>
                </a:solidFill>
                <a:latin typeface="Trebuchet MS"/>
                <a:ea typeface="Trebuchet MS"/>
                <a:cs typeface="Trebuchet MS"/>
                <a:sym typeface="Trebuchet MS"/>
              </a:rPr>
              <a:t> row (3, 4)cell, the next three (X) pieces should be on (4, 3), (5, 2) and (6, 1) cells.</a:t>
            </a:r>
            <a:endParaRPr/>
          </a:p>
          <a:p>
            <a:pPr indent="0" lvl="0" marL="0" marR="0" rtl="0" algn="l">
              <a:spcBef>
                <a:spcPts val="1000"/>
              </a:spcBef>
              <a:spcAft>
                <a:spcPts val="0"/>
              </a:spcAft>
              <a:buClr>
                <a:schemeClr val="accent1"/>
              </a:buClr>
              <a:buSzPts val="1040"/>
              <a:buFont typeface="Noto Sans Symbols"/>
              <a:buNone/>
            </a:pPr>
            <a:r>
              <a:rPr b="0" i="0" lang="en-US" sz="1300">
                <a:solidFill>
                  <a:srgbClr val="3F3F3F"/>
                </a:solidFill>
                <a:latin typeface="Trebuchet MS"/>
                <a:ea typeface="Trebuchet MS"/>
                <a:cs typeface="Trebuchet MS"/>
                <a:sym typeface="Trebuchet MS"/>
              </a:rPr>
              <a:t>To optimize the code, the function only checks the first 3 rows and last 4 columns. If a piece is found at 4</a:t>
            </a:r>
            <a:r>
              <a:rPr b="0" baseline="30000" i="0" lang="en-US" sz="1300">
                <a:solidFill>
                  <a:srgbClr val="3F3F3F"/>
                </a:solidFill>
                <a:latin typeface="Trebuchet MS"/>
                <a:ea typeface="Trebuchet MS"/>
                <a:cs typeface="Trebuchet MS"/>
                <a:sym typeface="Trebuchet MS"/>
              </a:rPr>
              <a:t>th</a:t>
            </a:r>
            <a:r>
              <a:rPr b="0" i="0" lang="en-US" sz="1300">
                <a:solidFill>
                  <a:srgbClr val="3F3F3F"/>
                </a:solidFill>
                <a:latin typeface="Trebuchet MS"/>
                <a:ea typeface="Trebuchet MS"/>
                <a:cs typeface="Trebuchet MS"/>
                <a:sym typeface="Trebuchet MS"/>
              </a:rPr>
              <a:t> row, maximum 3 pieces of same type can be found as only 5</a:t>
            </a:r>
            <a:r>
              <a:rPr b="0" baseline="30000" i="0" lang="en-US" sz="1300">
                <a:solidFill>
                  <a:srgbClr val="3F3F3F"/>
                </a:solidFill>
                <a:latin typeface="Trebuchet MS"/>
                <a:ea typeface="Trebuchet MS"/>
                <a:cs typeface="Trebuchet MS"/>
                <a:sym typeface="Trebuchet MS"/>
              </a:rPr>
              <a:t>th</a:t>
            </a:r>
            <a:r>
              <a:rPr b="0" i="0" lang="en-US" sz="1300">
                <a:solidFill>
                  <a:srgbClr val="3F3F3F"/>
                </a:solidFill>
                <a:latin typeface="Trebuchet MS"/>
                <a:ea typeface="Trebuchet MS"/>
                <a:cs typeface="Trebuchet MS"/>
                <a:sym typeface="Trebuchet MS"/>
              </a:rPr>
              <a:t> and 6</a:t>
            </a:r>
            <a:r>
              <a:rPr b="0" baseline="30000" i="0" lang="en-US" sz="1300">
                <a:solidFill>
                  <a:srgbClr val="3F3F3F"/>
                </a:solidFill>
                <a:latin typeface="Trebuchet MS"/>
                <a:ea typeface="Trebuchet MS"/>
                <a:cs typeface="Trebuchet MS"/>
                <a:sym typeface="Trebuchet MS"/>
              </a:rPr>
              <a:t>th</a:t>
            </a:r>
            <a:r>
              <a:rPr b="0" i="0" lang="en-US" sz="1300">
                <a:solidFill>
                  <a:srgbClr val="3F3F3F"/>
                </a:solidFill>
                <a:latin typeface="Trebuchet MS"/>
                <a:ea typeface="Trebuchet MS"/>
                <a:cs typeface="Trebuchet MS"/>
                <a:sym typeface="Trebuchet MS"/>
              </a:rPr>
              <a:t> row is available. But to form a diagonal, 4 rows are required. So, checking the diagonal condition for first 3 rows is sufficient.</a:t>
            </a:r>
            <a:endParaRPr/>
          </a:p>
          <a:p>
            <a:pPr indent="0" lvl="0" marL="0" marR="0" rtl="0" algn="l">
              <a:spcBef>
                <a:spcPts val="1000"/>
              </a:spcBef>
              <a:spcAft>
                <a:spcPts val="0"/>
              </a:spcAft>
              <a:buClr>
                <a:schemeClr val="accent1"/>
              </a:buClr>
              <a:buSzPts val="1040"/>
              <a:buFont typeface="Noto Sans Symbols"/>
              <a:buNone/>
            </a:pPr>
            <a:r>
              <a:rPr b="0" i="0" lang="en-US" sz="1300">
                <a:solidFill>
                  <a:srgbClr val="3F3F3F"/>
                </a:solidFill>
                <a:latin typeface="Trebuchet MS"/>
                <a:ea typeface="Trebuchet MS"/>
                <a:cs typeface="Trebuchet MS"/>
                <a:sym typeface="Trebuchet MS"/>
              </a:rPr>
              <a:t>Again, if a piece is found at 3</a:t>
            </a:r>
            <a:r>
              <a:rPr b="0" baseline="30000" i="0" lang="en-US" sz="1300">
                <a:solidFill>
                  <a:srgbClr val="3F3F3F"/>
                </a:solidFill>
                <a:latin typeface="Trebuchet MS"/>
                <a:ea typeface="Trebuchet MS"/>
                <a:cs typeface="Trebuchet MS"/>
                <a:sym typeface="Trebuchet MS"/>
              </a:rPr>
              <a:t>rd</a:t>
            </a:r>
            <a:r>
              <a:rPr b="0" i="0" lang="en-US" sz="1300">
                <a:solidFill>
                  <a:srgbClr val="3F3F3F"/>
                </a:solidFill>
                <a:latin typeface="Trebuchet MS"/>
                <a:ea typeface="Trebuchet MS"/>
                <a:cs typeface="Trebuchet MS"/>
                <a:sym typeface="Trebuchet MS"/>
              </a:rPr>
              <a:t> column, maximum 3 pieces of same type can be found as only 1</a:t>
            </a:r>
            <a:r>
              <a:rPr b="0" baseline="30000" i="0" lang="en-US" sz="1300">
                <a:solidFill>
                  <a:srgbClr val="3F3F3F"/>
                </a:solidFill>
                <a:latin typeface="Trebuchet MS"/>
                <a:ea typeface="Trebuchet MS"/>
                <a:cs typeface="Trebuchet MS"/>
                <a:sym typeface="Trebuchet MS"/>
              </a:rPr>
              <a:t>st</a:t>
            </a:r>
            <a:r>
              <a:rPr b="0" i="0" lang="en-US" sz="1300">
                <a:solidFill>
                  <a:srgbClr val="3F3F3F"/>
                </a:solidFill>
                <a:latin typeface="Trebuchet MS"/>
                <a:ea typeface="Trebuchet MS"/>
                <a:cs typeface="Trebuchet MS"/>
                <a:sym typeface="Trebuchet MS"/>
              </a:rPr>
              <a:t> and 2</a:t>
            </a:r>
            <a:r>
              <a:rPr b="0" baseline="30000" i="0" lang="en-US" sz="1300">
                <a:solidFill>
                  <a:srgbClr val="3F3F3F"/>
                </a:solidFill>
                <a:latin typeface="Trebuchet MS"/>
                <a:ea typeface="Trebuchet MS"/>
                <a:cs typeface="Trebuchet MS"/>
                <a:sym typeface="Trebuchet MS"/>
              </a:rPr>
              <a:t>nd</a:t>
            </a:r>
            <a:r>
              <a:rPr b="0" i="0" lang="en-US" sz="1300">
                <a:solidFill>
                  <a:srgbClr val="3F3F3F"/>
                </a:solidFill>
                <a:latin typeface="Trebuchet MS"/>
                <a:ea typeface="Trebuchet MS"/>
                <a:cs typeface="Trebuchet MS"/>
                <a:sym typeface="Trebuchet MS"/>
              </a:rPr>
              <a:t> column is available. But to form a diagonal, 4 columns are required. So, checking the diagonal condition for last 4 columns is sufficient.</a:t>
            </a:r>
            <a:endParaRPr/>
          </a:p>
          <a:p>
            <a:pPr indent="0" lvl="0" marL="0" marR="0" rtl="0" algn="l">
              <a:spcBef>
                <a:spcPts val="1000"/>
              </a:spcBef>
              <a:spcAft>
                <a:spcPts val="0"/>
              </a:spcAft>
              <a:buClr>
                <a:schemeClr val="accent1"/>
              </a:buClr>
              <a:buSzPts val="1040"/>
              <a:buFont typeface="Noto Sans Symbols"/>
              <a:buNone/>
            </a:pPr>
            <a:r>
              <a:rPr b="0" i="0" lang="en-US" sz="1300">
                <a:solidFill>
                  <a:srgbClr val="3F3F3F"/>
                </a:solidFill>
                <a:latin typeface="Trebuchet MS"/>
                <a:ea typeface="Trebuchet MS"/>
                <a:cs typeface="Trebuchet MS"/>
                <a:sym typeface="Trebuchet MS"/>
              </a:rPr>
              <a:t>So, for a diagonal win from upper right to lower left, the condition is checked only for first 3 rows and last 4 columns.</a:t>
            </a:r>
            <a:endParaRPr/>
          </a:p>
        </p:txBody>
      </p:sp>
      <p:pic>
        <p:nvPicPr>
          <p:cNvPr id="1063" name="Google Shape;1063;p15"/>
          <p:cNvPicPr preferRelativeResize="0"/>
          <p:nvPr/>
        </p:nvPicPr>
        <p:blipFill rotWithShape="1">
          <a:blip r:embed="rId4">
            <a:alphaModFix/>
          </a:blip>
          <a:srcRect b="0" l="0" r="0" t="0"/>
          <a:stretch/>
        </p:blipFill>
        <p:spPr>
          <a:xfrm>
            <a:off x="953722" y="3811922"/>
            <a:ext cx="5258534" cy="252676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064" name="Google Shape;1064;p15"/>
          <p:cNvPicPr preferRelativeResize="0"/>
          <p:nvPr/>
        </p:nvPicPr>
        <p:blipFill rotWithShape="1">
          <a:blip r:embed="rId5">
            <a:alphaModFix/>
          </a:blip>
          <a:srcRect b="0" l="0" r="0" t="0"/>
          <a:stretch/>
        </p:blipFill>
        <p:spPr>
          <a:xfrm>
            <a:off x="7522589" y="3811922"/>
            <a:ext cx="3610466" cy="252676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transition spd="slow" p14:dur="1500">
    <p:split orient="ver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8" name="Shape 1068"/>
        <p:cNvGrpSpPr/>
        <p:nvPr/>
      </p:nvGrpSpPr>
      <p:grpSpPr>
        <a:xfrm>
          <a:off x="0" y="0"/>
          <a:ext cx="0" cy="0"/>
          <a:chOff x="0" y="0"/>
          <a:chExt cx="0" cy="0"/>
        </a:xfrm>
      </p:grpSpPr>
      <p:grpSp>
        <p:nvGrpSpPr>
          <p:cNvPr id="1069" name="Google Shape;1069;p16"/>
          <p:cNvGrpSpPr/>
          <p:nvPr/>
        </p:nvGrpSpPr>
        <p:grpSpPr>
          <a:xfrm>
            <a:off x="0" y="-2373"/>
            <a:ext cx="12192000" cy="6867027"/>
            <a:chOff x="0" y="-2373"/>
            <a:chExt cx="12192000" cy="6867027"/>
          </a:xfrm>
        </p:grpSpPr>
        <p:sp>
          <p:nvSpPr>
            <p:cNvPr id="1070" name="Google Shape;1070;p1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3220" y="2667000"/>
              <a:ext cx="4191000" cy="4191000"/>
            </a:xfrm>
            <a:prstGeom prst="ellipse">
              <a:avLst/>
            </a:prstGeom>
            <a:gradFill>
              <a:gsLst>
                <a:gs pos="0">
                  <a:srgbClr val="F7F6F2">
                    <a:alpha val="10980"/>
                  </a:srgbClr>
                </a:gs>
                <a:gs pos="36000">
                  <a:srgbClr val="F7F6F2">
                    <a:alpha val="9803"/>
                  </a:srgbClr>
                </a:gs>
                <a:gs pos="75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1750" y="2895600"/>
              <a:ext cx="2362200" cy="2362200"/>
            </a:xfrm>
            <a:prstGeom prst="ellipse">
              <a:avLst/>
            </a:prstGeom>
            <a:gradFill>
              <a:gsLst>
                <a:gs pos="0">
                  <a:srgbClr val="F7F6F2">
                    <a:alpha val="7843"/>
                  </a:srgbClr>
                </a:gs>
                <a:gs pos="36000">
                  <a:srgbClr val="F7F6F2">
                    <a:alpha val="7843"/>
                  </a:srgbClr>
                </a:gs>
                <a:gs pos="72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8609012" y="1676400"/>
              <a:ext cx="2819400" cy="2819400"/>
            </a:xfrm>
            <a:prstGeom prst="ellipse">
              <a:avLst/>
            </a:prstGeom>
            <a:gradFill>
              <a:gsLst>
                <a:gs pos="0">
                  <a:srgbClr val="F7F6F2">
                    <a:alpha val="6666"/>
                  </a:srgbClr>
                </a:gs>
                <a:gs pos="36000">
                  <a:srgbClr val="F7F6F2">
                    <a:alpha val="5882"/>
                  </a:srgbClr>
                </a:gs>
                <a:gs pos="69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7999412" y="-2373"/>
              <a:ext cx="1600200" cy="1600200"/>
            </a:xfrm>
            <a:prstGeom prst="ellipse">
              <a:avLst/>
            </a:prstGeom>
            <a:gradFill>
              <a:gsLst>
                <a:gs pos="0">
                  <a:srgbClr val="F7F6F2">
                    <a:alpha val="13725"/>
                  </a:srgbClr>
                </a:gs>
                <a:gs pos="36000">
                  <a:srgbClr val="F7F6F2">
                    <a:alpha val="6666"/>
                  </a:srgbClr>
                </a:gs>
                <a:gs pos="73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8609012" y="5874054"/>
              <a:ext cx="990600" cy="990600"/>
            </a:xfrm>
            <a:prstGeom prst="ellipse">
              <a:avLst/>
            </a:prstGeom>
            <a:gradFill>
              <a:gsLst>
                <a:gs pos="0">
                  <a:srgbClr val="F7F6F2">
                    <a:alpha val="13725"/>
                  </a:srgbClr>
                </a:gs>
                <a:gs pos="36000">
                  <a:srgbClr val="F7F6F2">
                    <a:alpha val="6666"/>
                  </a:srgbClr>
                </a:gs>
                <a:gs pos="66000">
                  <a:srgbClr val="F7F6F2">
                    <a:alpha val="0"/>
                  </a:srgbClr>
                </a:gs>
                <a:gs pos="100000">
                  <a:srgbClr val="F7F6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077" name="Google Shape;1077;p1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0" y="0"/>
            <a:ext cx="12192000" cy="6858000"/>
          </a:xfrm>
          <a:prstGeom prst="rect">
            <a:avLst/>
          </a:prstGeom>
          <a:gradFill>
            <a:gsLst>
              <a:gs pos="0">
                <a:srgbClr val="587EA8"/>
              </a:gs>
              <a:gs pos="100000">
                <a:srgbClr val="051F3F"/>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079" name="Google Shape;1079;p16"/>
          <p:cNvSpPr/>
          <p:nvPr/>
        </p:nvSpPr>
        <p:spPr>
          <a:xfrm>
            <a:off x="476250" y="473745"/>
            <a:ext cx="11227090" cy="590282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txBox="1"/>
          <p:nvPr>
            <p:ph type="title"/>
          </p:nvPr>
        </p:nvSpPr>
        <p:spPr>
          <a:xfrm>
            <a:off x="1280825" y="1279428"/>
            <a:ext cx="8825658" cy="2677648"/>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800"/>
              <a:buFont typeface="Trebuchet MS"/>
              <a:buNone/>
            </a:pPr>
            <a:r>
              <a:rPr lang="en-US" sz="1800">
                <a:solidFill>
                  <a:schemeClr val="dk1"/>
                </a:solidFill>
                <a:latin typeface="Trebuchet MS"/>
                <a:ea typeface="Trebuchet MS"/>
                <a:cs typeface="Trebuchet MS"/>
                <a:sym typeface="Trebuchet MS"/>
              </a:rPr>
              <a:t>To check if the board is fulfilled, the functions doesn’t need to check every cell whether it is fulfilled. As the board is vertical, pieces inserted in each column always drops to the lowest unoccupied row of that column. As soon as a column </a:t>
            </a:r>
            <a:r>
              <a:rPr b="0" i="0" lang="en-US" sz="1800" u="none" strike="noStrike">
                <a:solidFill>
                  <a:schemeClr val="dk1"/>
                </a:solidFill>
                <a:latin typeface="Trebuchet MS"/>
                <a:ea typeface="Trebuchet MS"/>
                <a:cs typeface="Trebuchet MS"/>
                <a:sym typeface="Trebuchet MS"/>
              </a:rPr>
              <a:t>contains 6 pieces, it is full, and no other piece can be placed in the column. The board has 7 columns. If all the columns are full, the board is full and for a column to be fulfilled, its top row needs to be fulfilled. So, the function only checks if the topmost cell of every column is fulfilled. </a:t>
            </a:r>
            <a:br>
              <a:rPr lang="en-US" sz="1800">
                <a:solidFill>
                  <a:schemeClr val="dk1"/>
                </a:solidFill>
                <a:latin typeface="Trebuchet MS"/>
                <a:ea typeface="Trebuchet MS"/>
                <a:cs typeface="Trebuchet MS"/>
                <a:sym typeface="Trebuchet MS"/>
              </a:rPr>
            </a:br>
            <a:endParaRPr sz="1800">
              <a:solidFill>
                <a:schemeClr val="dk1"/>
              </a:solidFill>
            </a:endParaRPr>
          </a:p>
        </p:txBody>
      </p:sp>
      <p:sp>
        <p:nvSpPr>
          <p:cNvPr id="1081" name="Google Shape;1081;p1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solidFill>
                  <a:srgbClr val="FFFFFF"/>
                </a:solidFill>
                <a:latin typeface="Century Gothic"/>
                <a:ea typeface="Century Gothic"/>
                <a:cs typeface="Century Gothic"/>
                <a:sym typeface="Century Gothic"/>
              </a:rPr>
              <a:t>‹#›</a:t>
            </a:fld>
            <a:endParaRPr>
              <a:solidFill>
                <a:srgbClr val="FFFFFF"/>
              </a:solidFill>
              <a:latin typeface="Century Gothic"/>
              <a:ea typeface="Century Gothic"/>
              <a:cs typeface="Century Gothic"/>
              <a:sym typeface="Century Gothic"/>
            </a:endParaRPr>
          </a:p>
        </p:txBody>
      </p:sp>
      <p:sp>
        <p:nvSpPr>
          <p:cNvPr id="1083" name="Google Shape;1083;p16"/>
          <p:cNvSpPr txBox="1"/>
          <p:nvPr/>
        </p:nvSpPr>
        <p:spPr>
          <a:xfrm>
            <a:off x="3779588" y="571500"/>
            <a:ext cx="4101547" cy="80363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3600"/>
              <a:buFont typeface="Trebuchet MS"/>
              <a:buNone/>
            </a:pPr>
            <a:r>
              <a:rPr b="1" i="0" lang="en-US" sz="3600">
                <a:solidFill>
                  <a:schemeClr val="dk1"/>
                </a:solidFill>
                <a:latin typeface="Trebuchet MS"/>
                <a:ea typeface="Trebuchet MS"/>
                <a:cs typeface="Trebuchet MS"/>
                <a:sym typeface="Trebuchet MS"/>
              </a:rPr>
              <a:t>Full Board Check</a:t>
            </a:r>
            <a:endParaRPr/>
          </a:p>
        </p:txBody>
      </p:sp>
      <p:pic>
        <p:nvPicPr>
          <p:cNvPr id="1084" name="Google Shape;1084;p16"/>
          <p:cNvPicPr preferRelativeResize="0"/>
          <p:nvPr/>
        </p:nvPicPr>
        <p:blipFill rotWithShape="1">
          <a:blip r:embed="rId4">
            <a:alphaModFix/>
          </a:blip>
          <a:srcRect b="0" l="0" r="0" t="0"/>
          <a:stretch/>
        </p:blipFill>
        <p:spPr>
          <a:xfrm>
            <a:off x="1473851" y="4040548"/>
            <a:ext cx="4207857" cy="1995559"/>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085" name="Google Shape;1085;p16"/>
          <p:cNvPicPr preferRelativeResize="0"/>
          <p:nvPr/>
        </p:nvPicPr>
        <p:blipFill rotWithShape="1">
          <a:blip r:embed="rId5">
            <a:alphaModFix/>
          </a:blip>
          <a:srcRect b="0" l="0" r="0" t="0"/>
          <a:stretch/>
        </p:blipFill>
        <p:spPr>
          <a:xfrm>
            <a:off x="7776839" y="3782607"/>
            <a:ext cx="3218223" cy="236349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transition spd="slow" p14:dur="1500">
    <p:split orient="ver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9" name="Shape 1089"/>
        <p:cNvGrpSpPr/>
        <p:nvPr/>
      </p:nvGrpSpPr>
      <p:grpSpPr>
        <a:xfrm>
          <a:off x="0" y="0"/>
          <a:ext cx="0" cy="0"/>
          <a:chOff x="0" y="0"/>
          <a:chExt cx="0" cy="0"/>
        </a:xfrm>
      </p:grpSpPr>
      <p:pic>
        <p:nvPicPr>
          <p:cNvPr id="1090" name="Google Shape;1090;p23"/>
          <p:cNvPicPr preferRelativeResize="0"/>
          <p:nvPr/>
        </p:nvPicPr>
        <p:blipFill rotWithShape="1">
          <a:blip r:embed="rId4">
            <a:alphaModFix/>
          </a:blip>
          <a:srcRect b="0" l="0" r="0" t="0"/>
          <a:stretch/>
        </p:blipFill>
        <p:spPr>
          <a:xfrm>
            <a:off x="0" y="0"/>
            <a:ext cx="12188825" cy="6856214"/>
          </a:xfrm>
          <a:prstGeom prst="rect">
            <a:avLst/>
          </a:prstGeom>
          <a:noFill/>
          <a:ln>
            <a:noFill/>
          </a:ln>
        </p:spPr>
      </p:pic>
      <p:sp>
        <p:nvSpPr>
          <p:cNvPr id="1091" name="Google Shape;1091;p2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1092" name="Google Shape;1092;p23"/>
          <p:cNvSpPr txBox="1"/>
          <p:nvPr>
            <p:ph type="title"/>
          </p:nvPr>
        </p:nvSpPr>
        <p:spPr>
          <a:xfrm>
            <a:off x="456505" y="2795826"/>
            <a:ext cx="6020177" cy="1102002"/>
          </a:xfrm>
          <a:prstGeom prst="rect">
            <a:avLst/>
          </a:prstGeom>
          <a:no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rmAutofit fontScale="90000"/>
          </a:bodyPr>
          <a:lstStyle/>
          <a:p>
            <a:pPr indent="0" lvl="0" marL="0" rtl="0" algn="r">
              <a:lnSpc>
                <a:spcPct val="150000"/>
              </a:lnSpc>
              <a:spcBef>
                <a:spcPts val="0"/>
              </a:spcBef>
              <a:spcAft>
                <a:spcPts val="0"/>
              </a:spcAft>
              <a:buClr>
                <a:schemeClr val="lt1"/>
              </a:buClr>
              <a:buSzPct val="100000"/>
              <a:buFont typeface="Arial"/>
              <a:buNone/>
            </a:pPr>
            <a:br>
              <a:rPr lang="en-US">
                <a:latin typeface="Arial"/>
                <a:ea typeface="Arial"/>
                <a:cs typeface="Arial"/>
                <a:sym typeface="Arial"/>
              </a:rPr>
            </a:br>
            <a:r>
              <a:rPr b="0" i="0" lang="en-US">
                <a:latin typeface="Arial"/>
                <a:ea typeface="Arial"/>
                <a:cs typeface="Arial"/>
                <a:sym typeface="Arial"/>
              </a:rPr>
              <a:t>INIT BOARD &amp; </a:t>
            </a:r>
            <a:br>
              <a:rPr b="0" i="0" lang="en-US">
                <a:latin typeface="Arial"/>
                <a:ea typeface="Arial"/>
                <a:cs typeface="Arial"/>
                <a:sym typeface="Arial"/>
              </a:rPr>
            </a:br>
            <a:r>
              <a:rPr b="0" i="0" lang="en-US">
                <a:latin typeface="Arial"/>
                <a:ea typeface="Arial"/>
                <a:cs typeface="Arial"/>
                <a:sym typeface="Arial"/>
              </a:rPr>
              <a:t> DISPLAY BOARD</a:t>
            </a:r>
            <a:br>
              <a:rPr b="0" i="0" lang="en-US">
                <a:latin typeface="Arial"/>
                <a:ea typeface="Arial"/>
                <a:cs typeface="Arial"/>
                <a:sym typeface="Arial"/>
              </a:rPr>
            </a:br>
            <a:endParaRPr b="0" i="0">
              <a:latin typeface="Arial"/>
              <a:ea typeface="Arial"/>
              <a:cs typeface="Arial"/>
              <a:sym typeface="Arial"/>
            </a:endParaRPr>
          </a:p>
        </p:txBody>
      </p:sp>
      <p:cxnSp>
        <p:nvCxnSpPr>
          <p:cNvPr id="1093" name="Google Shape;1093;p23"/>
          <p:cNvCxnSpPr/>
          <p:nvPr/>
        </p:nvCxnSpPr>
        <p:spPr>
          <a:xfrm>
            <a:off x="7534656" y="1668780"/>
            <a:ext cx="0" cy="3520440"/>
          </a:xfrm>
          <a:prstGeom prst="straightConnector1">
            <a:avLst/>
          </a:prstGeom>
          <a:noFill/>
          <a:ln cap="flat" cmpd="sng" w="19050">
            <a:solidFill>
              <a:schemeClr val="accent1"/>
            </a:solidFill>
            <a:prstDash val="solid"/>
            <a:round/>
            <a:headEnd len="sm" w="sm" type="none"/>
            <a:tailEnd len="sm" w="sm" type="none"/>
          </a:ln>
        </p:spPr>
      </p:cxnSp>
      <p:sp>
        <p:nvSpPr>
          <p:cNvPr id="1094" name="Google Shape;1094;p23"/>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2000">
                <a:solidFill>
                  <a:schemeClr val="lt1"/>
                </a:solidFill>
                <a:latin typeface="Cambria"/>
                <a:ea typeface="Cambria"/>
                <a:cs typeface="Cambria"/>
                <a:sym typeface="Cambria"/>
              </a:rPr>
              <a:t>‹#›</a:t>
            </a:fld>
            <a:endParaRPr b="0" i="0" sz="2000">
              <a:solidFill>
                <a:schemeClr val="lt1"/>
              </a:solidFill>
              <a:latin typeface="Cambria"/>
              <a:ea typeface="Cambria"/>
              <a:cs typeface="Cambria"/>
              <a:sym typeface="Cambria"/>
            </a:endParaRPr>
          </a:p>
        </p:txBody>
      </p:sp>
      <p:sp>
        <p:nvSpPr>
          <p:cNvPr id="1095" name="Google Shape;1095;p23"/>
          <p:cNvSpPr txBox="1"/>
          <p:nvPr/>
        </p:nvSpPr>
        <p:spPr>
          <a:xfrm>
            <a:off x="6652766" y="1253001"/>
            <a:ext cx="6202975" cy="2289691"/>
          </a:xfrm>
          <a:prstGeom prst="rect">
            <a:avLst/>
          </a:prstGeom>
          <a:no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Clr>
                <a:schemeClr val="lt1"/>
              </a:buClr>
              <a:buSzPts val="2800"/>
              <a:buFont typeface="Arial"/>
              <a:buNone/>
            </a:pPr>
            <a:br>
              <a:rPr lang="en-US" sz="2800" cap="none">
                <a:solidFill>
                  <a:schemeClr val="lt1"/>
                </a:solidFill>
                <a:latin typeface="Arial"/>
                <a:ea typeface="Arial"/>
                <a:cs typeface="Arial"/>
                <a:sym typeface="Arial"/>
              </a:rPr>
            </a:br>
            <a:br>
              <a:rPr lang="en-US" sz="2800" cap="none">
                <a:solidFill>
                  <a:schemeClr val="lt1"/>
                </a:solidFill>
                <a:latin typeface="Arial"/>
                <a:ea typeface="Arial"/>
                <a:cs typeface="Arial"/>
                <a:sym typeface="Arial"/>
              </a:rPr>
            </a:br>
            <a:r>
              <a:rPr lang="en-US" sz="2800" cap="none">
                <a:solidFill>
                  <a:schemeClr val="lt1"/>
                </a:solidFill>
                <a:latin typeface="Arial"/>
                <a:ea typeface="Arial"/>
                <a:cs typeface="Arial"/>
                <a:sym typeface="Arial"/>
              </a:rPr>
              <a:t>BY MD. SABBIR HOSSIN</a:t>
            </a:r>
            <a:br>
              <a:rPr lang="en-US" sz="2800" cap="none">
                <a:solidFill>
                  <a:schemeClr val="lt1"/>
                </a:solidFill>
                <a:latin typeface="Arial"/>
                <a:ea typeface="Arial"/>
                <a:cs typeface="Arial"/>
                <a:sym typeface="Arial"/>
              </a:rPr>
            </a:br>
            <a:r>
              <a:rPr lang="en-US" sz="2800" cap="none">
                <a:solidFill>
                  <a:schemeClr val="lt1"/>
                </a:solidFill>
                <a:latin typeface="Arial"/>
                <a:ea typeface="Arial"/>
                <a:cs typeface="Arial"/>
                <a:sym typeface="Arial"/>
              </a:rPr>
              <a:t>REG NO: 2019831037</a:t>
            </a:r>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092"/>
                                        </p:tgtEl>
                                        <p:attrNameLst>
                                          <p:attrName>style.visibility</p:attrName>
                                        </p:attrNameLst>
                                      </p:cBhvr>
                                      <p:to>
                                        <p:strVal val="visible"/>
                                      </p:to>
                                    </p:set>
                                    <p:animEffect filter="fade" transition="in">
                                      <p:cBhvr>
                                        <p:cTn dur="400"/>
                                        <p:tgtEl>
                                          <p:spTgt spid="1092"/>
                                        </p:tgtEl>
                                      </p:cBhvr>
                                    </p:animEffect>
                                  </p:childTnLst>
                                </p:cTn>
                              </p:par>
                              <p:par>
                                <p:cTn fill="hold" nodeType="withEffect" presetClass="entr" presetID="10" presetSubtype="0">
                                  <p:stCondLst>
                                    <p:cond delay="500"/>
                                  </p:stCondLst>
                                  <p:childTnLst>
                                    <p:set>
                                      <p:cBhvr>
                                        <p:cTn dur="1" fill="hold">
                                          <p:stCondLst>
                                            <p:cond delay="0"/>
                                          </p:stCondLst>
                                        </p:cTn>
                                        <p:tgtEl>
                                          <p:spTgt spid="1095"/>
                                        </p:tgtEl>
                                        <p:attrNameLst>
                                          <p:attrName>style.visibility</p:attrName>
                                        </p:attrNameLst>
                                      </p:cBhvr>
                                      <p:to>
                                        <p:strVal val="visible"/>
                                      </p:to>
                                    </p:set>
                                    <p:animEffect filter="fade" transition="in">
                                      <p:cBhvr>
                                        <p:cTn dur="400"/>
                                        <p:tgtEl>
                                          <p:spTgt spid="10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24"/>
          <p:cNvSpPr txBox="1"/>
          <p:nvPr>
            <p:ph type="title"/>
          </p:nvPr>
        </p:nvSpPr>
        <p:spPr>
          <a:xfrm>
            <a:off x="1154956" y="2677645"/>
            <a:ext cx="4351023" cy="2283824"/>
          </a:xfrm>
          <a:prstGeom prst="rect">
            <a:avLst/>
          </a:prstGeom>
          <a:noFill/>
          <a:ln>
            <a:noFill/>
          </a:ln>
        </p:spPr>
        <p:txBody>
          <a:bodyPr anchorCtr="0" anchor="ctr" bIns="45700" lIns="91425" spcFirstLastPara="1" rIns="91425" wrap="square" tIns="45700">
            <a:noAutofit/>
          </a:bodyPr>
          <a:lstStyle/>
          <a:p>
            <a:pPr indent="0" lvl="0" marL="0" rtl="0" algn="l">
              <a:lnSpc>
                <a:spcPct val="150000"/>
              </a:lnSpc>
              <a:spcBef>
                <a:spcPts val="0"/>
              </a:spcBef>
              <a:spcAft>
                <a:spcPts val="0"/>
              </a:spcAft>
              <a:buClr>
                <a:schemeClr val="lt1"/>
              </a:buClr>
              <a:buSzPts val="2200"/>
              <a:buFont typeface="Century Gothic"/>
              <a:buNone/>
            </a:pPr>
            <a:r>
              <a:rPr lang="en-US" sz="2200">
                <a:solidFill>
                  <a:schemeClr val="lt1"/>
                </a:solidFill>
              </a:rPr>
              <a:t>1. The outer loop travers's rows 0-5 using index i . </a:t>
            </a:r>
            <a:br>
              <a:rPr lang="en-US" sz="2200">
                <a:solidFill>
                  <a:schemeClr val="lt1"/>
                </a:solidFill>
              </a:rPr>
            </a:br>
            <a:r>
              <a:rPr lang="en-US" sz="2200">
                <a:solidFill>
                  <a:schemeClr val="lt1"/>
                </a:solidFill>
              </a:rPr>
              <a:t>2. For each iteration of the outer loop, the inner loop traverse's columns 0-6 using the index j.</a:t>
            </a:r>
            <a:br>
              <a:rPr lang="en-US" sz="2200">
                <a:solidFill>
                  <a:schemeClr val="lt1"/>
                </a:solidFill>
              </a:rPr>
            </a:br>
            <a:r>
              <a:rPr lang="en-US" sz="2200">
                <a:solidFill>
                  <a:schemeClr val="lt1"/>
                </a:solidFill>
              </a:rPr>
              <a:t>3. For every pair (i, j) the  corresponding entry is set to space ' '.</a:t>
            </a:r>
            <a:br>
              <a:rPr lang="en-US" sz="2200">
                <a:solidFill>
                  <a:schemeClr val="lt1"/>
                </a:solidFill>
              </a:rPr>
            </a:br>
            <a:endParaRPr sz="2200">
              <a:solidFill>
                <a:schemeClr val="lt1"/>
              </a:solidFill>
            </a:endParaRPr>
          </a:p>
        </p:txBody>
      </p:sp>
      <p:sp>
        <p:nvSpPr>
          <p:cNvPr id="1101" name="Google Shape;1101;p24"/>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20XX</a:t>
            </a:r>
            <a:endParaRPr/>
          </a:p>
        </p:txBody>
      </p:sp>
      <p:sp>
        <p:nvSpPr>
          <p:cNvPr id="1102" name="Google Shape;1102;p24"/>
          <p:cNvSpPr txBox="1"/>
          <p:nvPr>
            <p:ph idx="11" type="ftr"/>
          </p:nvPr>
        </p:nvSpPr>
        <p:spPr>
          <a:xfrm>
            <a:off x="528358" y="6391838"/>
            <a:ext cx="3859795" cy="30480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PRESENTATION TITLE</a:t>
            </a:r>
            <a:endParaRPr/>
          </a:p>
        </p:txBody>
      </p:sp>
      <p:sp>
        <p:nvSpPr>
          <p:cNvPr id="1103" name="Google Shape;1103;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104" name="Google Shape;1104;p24"/>
          <p:cNvSpPr txBox="1"/>
          <p:nvPr/>
        </p:nvSpPr>
        <p:spPr>
          <a:xfrm>
            <a:off x="2834640" y="-222483"/>
            <a:ext cx="5801360" cy="767687"/>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dk1"/>
              </a:buClr>
              <a:buSzPts val="2800"/>
              <a:buFont typeface="Arial"/>
              <a:buNone/>
            </a:pPr>
            <a:r>
              <a:rPr b="0" i="0" lang="en-US" sz="2800" u="sng" cap="none">
                <a:solidFill>
                  <a:schemeClr val="dk1"/>
                </a:solidFill>
                <a:latin typeface="Arial"/>
                <a:ea typeface="Arial"/>
                <a:cs typeface="Arial"/>
                <a:sym typeface="Arial"/>
              </a:rPr>
              <a:t>INIT BOARD</a:t>
            </a:r>
            <a:endParaRPr/>
          </a:p>
        </p:txBody>
      </p:sp>
      <p:pic>
        <p:nvPicPr>
          <p:cNvPr id="1105" name="Google Shape;1105;p24"/>
          <p:cNvPicPr preferRelativeResize="0"/>
          <p:nvPr/>
        </p:nvPicPr>
        <p:blipFill rotWithShape="1">
          <a:blip r:embed="rId3">
            <a:alphaModFix/>
          </a:blip>
          <a:srcRect b="0" l="0" r="0" t="0"/>
          <a:stretch/>
        </p:blipFill>
        <p:spPr>
          <a:xfrm>
            <a:off x="7227844" y="1857132"/>
            <a:ext cx="4413693" cy="3801987"/>
          </a:xfrm>
          <a:prstGeom prst="rect">
            <a:avLst/>
          </a:prstGeom>
          <a:noFill/>
          <a:ln>
            <a:noFill/>
          </a:ln>
          <a:effectLst>
            <a:outerShdw blurRad="50800" rotWithShape="0" dir="16200000" dist="38100">
              <a:srgbClr val="000000">
                <a:alpha val="4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25"/>
          <p:cNvSpPr txBox="1"/>
          <p:nvPr>
            <p:ph type="title"/>
          </p:nvPr>
        </p:nvSpPr>
        <p:spPr>
          <a:xfrm>
            <a:off x="951756" y="2092960"/>
            <a:ext cx="4351023" cy="3305389"/>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2400"/>
              <a:buFont typeface="Arial"/>
              <a:buNone/>
            </a:pPr>
            <a:r>
              <a:rPr lang="en-US" sz="2400">
                <a:latin typeface="Arial"/>
                <a:ea typeface="Arial"/>
                <a:cs typeface="Arial"/>
                <a:sym typeface="Arial"/>
              </a:rPr>
              <a:t>1. Printing column index in a single line.</a:t>
            </a:r>
            <a:br>
              <a:rPr lang="en-US" sz="2400">
                <a:latin typeface="Arial"/>
                <a:ea typeface="Arial"/>
                <a:cs typeface="Arial"/>
                <a:sym typeface="Arial"/>
              </a:rPr>
            </a:br>
            <a:r>
              <a:rPr lang="en-US" sz="2400">
                <a:latin typeface="Arial"/>
                <a:ea typeface="Arial"/>
                <a:cs typeface="Arial"/>
                <a:sym typeface="Arial"/>
              </a:rPr>
              <a:t>2. Loop through the rows and print the roofs using _ underscores.</a:t>
            </a:r>
            <a:br>
              <a:rPr lang="en-US" sz="2400">
                <a:latin typeface="Arial"/>
                <a:ea typeface="Arial"/>
                <a:cs typeface="Arial"/>
                <a:sym typeface="Arial"/>
              </a:rPr>
            </a:br>
            <a:r>
              <a:rPr lang="en-US" sz="2400">
                <a:latin typeface="Arial"/>
                <a:ea typeface="Arial"/>
                <a:cs typeface="Arial"/>
                <a:sym typeface="Arial"/>
              </a:rPr>
              <a:t>3. For each row print the row index and column entries separated by '|' by using an inner loop.</a:t>
            </a:r>
            <a:br>
              <a:rPr lang="en-US" sz="2400">
                <a:latin typeface="Arial"/>
                <a:ea typeface="Arial"/>
                <a:cs typeface="Arial"/>
                <a:sym typeface="Arial"/>
              </a:rPr>
            </a:br>
            <a:r>
              <a:rPr lang="en-US" sz="2400">
                <a:latin typeface="Arial"/>
                <a:ea typeface="Arial"/>
                <a:cs typeface="Arial"/>
                <a:sym typeface="Arial"/>
              </a:rPr>
              <a:t>4. Finally the floor is made using hyphens (-).</a:t>
            </a:r>
            <a:br>
              <a:rPr lang="en-US" sz="2400">
                <a:latin typeface="Arial"/>
                <a:ea typeface="Arial"/>
                <a:cs typeface="Arial"/>
                <a:sym typeface="Arial"/>
              </a:rPr>
            </a:br>
            <a:endParaRPr sz="2400">
              <a:solidFill>
                <a:schemeClr val="lt1"/>
              </a:solidFill>
              <a:latin typeface="Arial"/>
              <a:ea typeface="Arial"/>
              <a:cs typeface="Arial"/>
              <a:sym typeface="Arial"/>
            </a:endParaRPr>
          </a:p>
        </p:txBody>
      </p:sp>
      <p:sp>
        <p:nvSpPr>
          <p:cNvPr id="1111" name="Google Shape;1111;p2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400">
                <a:latin typeface="Arial"/>
                <a:ea typeface="Arial"/>
                <a:cs typeface="Arial"/>
                <a:sym typeface="Arial"/>
              </a:rPr>
              <a:t>‹#›</a:t>
            </a:fld>
            <a:endParaRPr sz="2400">
              <a:latin typeface="Arial"/>
              <a:ea typeface="Arial"/>
              <a:cs typeface="Arial"/>
              <a:sym typeface="Arial"/>
            </a:endParaRPr>
          </a:p>
        </p:txBody>
      </p:sp>
      <p:sp>
        <p:nvSpPr>
          <p:cNvPr id="1112" name="Google Shape;1112;p25"/>
          <p:cNvSpPr txBox="1"/>
          <p:nvPr/>
        </p:nvSpPr>
        <p:spPr>
          <a:xfrm>
            <a:off x="2834640" y="-222483"/>
            <a:ext cx="5801360" cy="767687"/>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dk1"/>
              </a:buClr>
              <a:buSzPts val="2400"/>
              <a:buFont typeface="Arial"/>
              <a:buNone/>
            </a:pPr>
            <a:r>
              <a:rPr b="0" i="0" lang="en-US" sz="2400" u="sng" cap="none">
                <a:solidFill>
                  <a:schemeClr val="dk1"/>
                </a:solidFill>
                <a:latin typeface="Arial"/>
                <a:ea typeface="Arial"/>
                <a:cs typeface="Arial"/>
                <a:sym typeface="Arial"/>
              </a:rPr>
              <a:t>DISPLAY BOARD</a:t>
            </a:r>
            <a:endParaRPr/>
          </a:p>
        </p:txBody>
      </p:sp>
      <p:pic>
        <p:nvPicPr>
          <p:cNvPr id="1113" name="Google Shape;1113;p25"/>
          <p:cNvPicPr preferRelativeResize="0"/>
          <p:nvPr/>
        </p:nvPicPr>
        <p:blipFill rotWithShape="1">
          <a:blip r:embed="rId3">
            <a:alphaModFix/>
          </a:blip>
          <a:srcRect b="0" l="0" r="0" t="0"/>
          <a:stretch/>
        </p:blipFill>
        <p:spPr>
          <a:xfrm>
            <a:off x="6897950" y="1330960"/>
            <a:ext cx="4706703" cy="441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50" name="Shape 850"/>
        <p:cNvGrpSpPr/>
        <p:nvPr/>
      </p:nvGrpSpPr>
      <p:grpSpPr>
        <a:xfrm>
          <a:off x="0" y="0"/>
          <a:ext cx="0" cy="0"/>
          <a:chOff x="0" y="0"/>
          <a:chExt cx="0" cy="0"/>
        </a:xfrm>
      </p:grpSpPr>
      <p:sp>
        <p:nvSpPr>
          <p:cNvPr id="851" name="Google Shape;851;p2"/>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52" name="Google Shape;852;p2"/>
          <p:cNvSpPr/>
          <p:nvPr/>
        </p:nvSpPr>
        <p:spPr>
          <a:xfrm>
            <a:off x="0" y="0"/>
            <a:ext cx="1438656" cy="6858000"/>
          </a:xfrm>
          <a:prstGeom prst="rect">
            <a:avLst/>
          </a:prstGeom>
          <a:solidFill>
            <a:srgbClr val="02173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2"/>
              </a:solidFill>
              <a:latin typeface="Century Gothic"/>
              <a:ea typeface="Century Gothic"/>
              <a:cs typeface="Century Gothic"/>
              <a:sym typeface="Century Gothic"/>
            </a:endParaRPr>
          </a:p>
        </p:txBody>
      </p:sp>
      <p:grpSp>
        <p:nvGrpSpPr>
          <p:cNvPr id="853" name="Google Shape;853;p2"/>
          <p:cNvGrpSpPr/>
          <p:nvPr/>
        </p:nvGrpSpPr>
        <p:grpSpPr>
          <a:xfrm>
            <a:off x="80045" y="4435646"/>
            <a:ext cx="1419541" cy="1660354"/>
            <a:chOff x="10292292" y="2963333"/>
            <a:chExt cx="1896535" cy="2218267"/>
          </a:xfrm>
        </p:grpSpPr>
        <p:cxnSp>
          <p:nvCxnSpPr>
            <p:cNvPr id="854" name="Google Shape;854;p2"/>
            <p:cNvCxnSpPr/>
            <p:nvPr/>
          </p:nvCxnSpPr>
          <p:spPr>
            <a:xfrm flipH="1">
              <a:off x="11276012" y="2963333"/>
              <a:ext cx="912814" cy="912812"/>
            </a:xfrm>
            <a:prstGeom prst="straightConnector1">
              <a:avLst/>
            </a:prstGeom>
            <a:noFill/>
            <a:ln cap="flat" cmpd="sng" w="9525">
              <a:solidFill>
                <a:srgbClr val="FFFFFF"/>
              </a:solidFill>
              <a:prstDash val="solid"/>
              <a:round/>
              <a:headEnd len="sm" w="sm" type="none"/>
              <a:tailEnd len="sm" w="sm" type="none"/>
            </a:ln>
          </p:spPr>
        </p:cxnSp>
        <p:cxnSp>
          <p:nvCxnSpPr>
            <p:cNvPr id="855" name="Google Shape;855;p2"/>
            <p:cNvCxnSpPr/>
            <p:nvPr/>
          </p:nvCxnSpPr>
          <p:spPr>
            <a:xfrm flipH="1">
              <a:off x="10292292" y="3190344"/>
              <a:ext cx="1896535" cy="1896533"/>
            </a:xfrm>
            <a:prstGeom prst="straightConnector1">
              <a:avLst/>
            </a:prstGeom>
            <a:noFill/>
            <a:ln cap="flat" cmpd="sng" w="9525">
              <a:solidFill>
                <a:srgbClr val="FFFFFF"/>
              </a:solidFill>
              <a:prstDash val="solid"/>
              <a:round/>
              <a:headEnd len="sm" w="sm" type="none"/>
              <a:tailEnd len="sm" w="sm" type="none"/>
            </a:ln>
          </p:spPr>
        </p:cxnSp>
        <p:cxnSp>
          <p:nvCxnSpPr>
            <p:cNvPr id="856" name="Google Shape;856;p2"/>
            <p:cNvCxnSpPr/>
            <p:nvPr/>
          </p:nvCxnSpPr>
          <p:spPr>
            <a:xfrm flipH="1">
              <a:off x="10292292" y="3285067"/>
              <a:ext cx="1896534" cy="1896533"/>
            </a:xfrm>
            <a:prstGeom prst="straightConnector1">
              <a:avLst/>
            </a:prstGeom>
            <a:noFill/>
            <a:ln cap="flat" cmpd="sng" w="9525">
              <a:solidFill>
                <a:srgbClr val="FFFFFF"/>
              </a:solidFill>
              <a:prstDash val="solid"/>
              <a:round/>
              <a:headEnd len="sm" w="sm" type="none"/>
              <a:tailEnd len="sm" w="sm" type="none"/>
            </a:ln>
          </p:spPr>
        </p:cxnSp>
        <p:cxnSp>
          <p:nvCxnSpPr>
            <p:cNvPr id="857" name="Google Shape;857;p2"/>
            <p:cNvCxnSpPr/>
            <p:nvPr/>
          </p:nvCxnSpPr>
          <p:spPr>
            <a:xfrm flipH="1">
              <a:off x="10443103" y="3131080"/>
              <a:ext cx="1745722" cy="1745720"/>
            </a:xfrm>
            <a:prstGeom prst="straightConnector1">
              <a:avLst/>
            </a:prstGeom>
            <a:noFill/>
            <a:ln cap="flat" cmpd="sng" w="28575">
              <a:solidFill>
                <a:srgbClr val="FFFFFF"/>
              </a:solidFill>
              <a:prstDash val="solid"/>
              <a:round/>
              <a:headEnd len="sm" w="sm" type="none"/>
              <a:tailEnd len="sm" w="sm" type="none"/>
            </a:ln>
          </p:spPr>
        </p:cxnSp>
        <p:cxnSp>
          <p:nvCxnSpPr>
            <p:cNvPr id="858" name="Google Shape;858;p2"/>
            <p:cNvCxnSpPr/>
            <p:nvPr/>
          </p:nvCxnSpPr>
          <p:spPr>
            <a:xfrm flipH="1">
              <a:off x="10918826" y="3683001"/>
              <a:ext cx="1270001" cy="1269999"/>
            </a:xfrm>
            <a:prstGeom prst="straightConnector1">
              <a:avLst/>
            </a:prstGeom>
            <a:noFill/>
            <a:ln cap="flat" cmpd="sng" w="28575">
              <a:solidFill>
                <a:srgbClr val="FFFFFF"/>
              </a:solidFill>
              <a:prstDash val="solid"/>
              <a:round/>
              <a:headEnd len="sm" w="sm" type="none"/>
              <a:tailEnd len="sm" w="sm" type="none"/>
            </a:ln>
          </p:spPr>
        </p:cxnSp>
      </p:grpSp>
      <p:sp>
        <p:nvSpPr>
          <p:cNvPr id="859" name="Google Shape;859;p2"/>
          <p:cNvSpPr txBox="1"/>
          <p:nvPr>
            <p:ph idx="12" type="sldNum"/>
          </p:nvPr>
        </p:nvSpPr>
        <p:spPr>
          <a:xfrm>
            <a:off x="80045" y="5867400"/>
            <a:ext cx="1142245" cy="669925"/>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None/>
            </a:pPr>
            <a:fld id="{00000000-1234-1234-1234-123412341234}" type="slidenum">
              <a:rPr b="0" i="0" lang="en-US">
                <a:solidFill>
                  <a:srgbClr val="FFFFFF"/>
                </a:solidFill>
                <a:latin typeface="Century Gothic"/>
                <a:ea typeface="Century Gothic"/>
                <a:cs typeface="Century Gothic"/>
                <a:sym typeface="Century Gothic"/>
              </a:rPr>
              <a:t>‹#›</a:t>
            </a:fld>
            <a:endParaRPr b="0" i="0">
              <a:solidFill>
                <a:srgbClr val="FFFFFF"/>
              </a:solidFill>
              <a:latin typeface="Century Gothic"/>
              <a:ea typeface="Century Gothic"/>
              <a:cs typeface="Century Gothic"/>
              <a:sym typeface="Century Gothic"/>
            </a:endParaRPr>
          </a:p>
        </p:txBody>
      </p:sp>
      <p:sp>
        <p:nvSpPr>
          <p:cNvPr id="860" name="Google Shape;860;p2"/>
          <p:cNvSpPr/>
          <p:nvPr/>
        </p:nvSpPr>
        <p:spPr>
          <a:xfrm>
            <a:off x="1374212" y="0"/>
            <a:ext cx="4657345" cy="6858000"/>
          </a:xfrm>
          <a:prstGeom prst="rect">
            <a:avLst/>
          </a:prstGeom>
          <a:solidFill>
            <a:srgbClr val="0323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61" name="Google Shape;861;p2"/>
          <p:cNvSpPr txBox="1"/>
          <p:nvPr>
            <p:ph type="title"/>
          </p:nvPr>
        </p:nvSpPr>
        <p:spPr>
          <a:xfrm>
            <a:off x="1834919" y="685800"/>
            <a:ext cx="3705269" cy="530859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FFFFFF"/>
              </a:buClr>
              <a:buSzPts val="2400"/>
              <a:buFont typeface="Arial"/>
              <a:buNone/>
            </a:pPr>
            <a:r>
              <a:rPr lang="en-US" sz="2400">
                <a:solidFill>
                  <a:srgbClr val="FFFFFF"/>
                </a:solidFill>
                <a:latin typeface="Arial"/>
                <a:ea typeface="Arial"/>
                <a:cs typeface="Arial"/>
                <a:sym typeface="Arial"/>
              </a:rPr>
              <a:t>|COURSE NAME|</a:t>
            </a:r>
            <a:br>
              <a:rPr lang="en-US" sz="2400">
                <a:solidFill>
                  <a:srgbClr val="FFFFFF"/>
                </a:solidFill>
                <a:latin typeface="Arial"/>
                <a:ea typeface="Arial"/>
                <a:cs typeface="Arial"/>
                <a:sym typeface="Arial"/>
              </a:rPr>
            </a:br>
            <a:br>
              <a:rPr lang="en-US" sz="2400">
                <a:solidFill>
                  <a:srgbClr val="FFFFFF"/>
                </a:solidFill>
                <a:latin typeface="Arial"/>
                <a:ea typeface="Arial"/>
                <a:cs typeface="Arial"/>
                <a:sym typeface="Arial"/>
              </a:rPr>
            </a:br>
            <a:r>
              <a:rPr lang="en-US" sz="2400">
                <a:solidFill>
                  <a:srgbClr val="FFFFFF"/>
                </a:solidFill>
                <a:latin typeface="Arial"/>
                <a:ea typeface="Arial"/>
                <a:cs typeface="Arial"/>
                <a:sym typeface="Arial"/>
              </a:rPr>
              <a:t>INTRODUCTION TO SOFTWARE ENGINEERING</a:t>
            </a:r>
            <a:br>
              <a:rPr lang="en-US" sz="2400">
                <a:solidFill>
                  <a:srgbClr val="FFFFFF"/>
                </a:solidFill>
                <a:latin typeface="Arial"/>
                <a:ea typeface="Arial"/>
                <a:cs typeface="Arial"/>
                <a:sym typeface="Arial"/>
              </a:rPr>
            </a:br>
            <a:br>
              <a:rPr lang="en-US" sz="2400">
                <a:solidFill>
                  <a:srgbClr val="FFFFFF"/>
                </a:solidFill>
                <a:latin typeface="Arial"/>
                <a:ea typeface="Arial"/>
                <a:cs typeface="Arial"/>
                <a:sym typeface="Arial"/>
              </a:rPr>
            </a:br>
            <a:r>
              <a:rPr lang="en-US" sz="2400">
                <a:solidFill>
                  <a:srgbClr val="FFFFFF"/>
                </a:solidFill>
                <a:latin typeface="Arial"/>
                <a:ea typeface="Arial"/>
                <a:cs typeface="Arial"/>
                <a:sym typeface="Arial"/>
              </a:rPr>
              <a:t>SWE-125</a:t>
            </a:r>
            <a:endParaRPr/>
          </a:p>
        </p:txBody>
      </p:sp>
      <p:sp>
        <p:nvSpPr>
          <p:cNvPr id="862" name="Google Shape;862;p2"/>
          <p:cNvSpPr txBox="1"/>
          <p:nvPr/>
        </p:nvSpPr>
        <p:spPr>
          <a:xfrm>
            <a:off x="6516553" y="685800"/>
            <a:ext cx="4754563" cy="5410200"/>
          </a:xfrm>
          <a:prstGeom prst="rect">
            <a:avLst/>
          </a:prstGeom>
          <a:noFill/>
          <a:ln>
            <a:noFill/>
          </a:ln>
        </p:spPr>
        <p:txBody>
          <a:bodyPr anchorCtr="0" anchor="ctr" bIns="45700" lIns="91425" spcFirstLastPara="1" rIns="91425" wrap="square" tIns="45700">
            <a:normAutofit/>
          </a:bodyPr>
          <a:lstStyle/>
          <a:p>
            <a:pPr indent="-91440" lvl="0" marL="0" marR="0" rtl="0" algn="l">
              <a:lnSpc>
                <a:spcPct val="90000"/>
              </a:lnSpc>
              <a:spcBef>
                <a:spcPts val="0"/>
              </a:spcBef>
              <a:spcAft>
                <a:spcPts val="0"/>
              </a:spcAft>
              <a:buClr>
                <a:schemeClr val="lt1"/>
              </a:buClr>
              <a:buSzPts val="1440"/>
              <a:buFont typeface="Noto Sans Symbols"/>
              <a:buChar char="▶"/>
            </a:pPr>
            <a:r>
              <a:rPr b="0" i="0" lang="en-US" sz="1800" u="none" cap="none" strike="noStrike">
                <a:solidFill>
                  <a:srgbClr val="FFFFFF"/>
                </a:solidFill>
                <a:latin typeface="Century Gothic"/>
                <a:ea typeface="Century Gothic"/>
                <a:cs typeface="Century Gothic"/>
                <a:sym typeface="Century Gothic"/>
              </a:rPr>
              <a:t>|Course teacher| </a:t>
            </a:r>
            <a:br>
              <a:rPr b="0" i="0" lang="en-US" sz="1800" u="none" cap="none" strike="noStrike">
                <a:solidFill>
                  <a:srgbClr val="FFFFFF"/>
                </a:solidFill>
                <a:latin typeface="Century Gothic"/>
                <a:ea typeface="Century Gothic"/>
                <a:cs typeface="Century Gothic"/>
                <a:sym typeface="Century Gothic"/>
              </a:rPr>
            </a:br>
            <a:br>
              <a:rPr b="0" i="0" lang="en-US" sz="1800" u="none" cap="none" strike="noStrike">
                <a:solidFill>
                  <a:srgbClr val="FFFFFF"/>
                </a:solidFill>
                <a:latin typeface="Century Gothic"/>
                <a:ea typeface="Century Gothic"/>
                <a:cs typeface="Century Gothic"/>
                <a:sym typeface="Century Gothic"/>
              </a:rPr>
            </a:br>
            <a:r>
              <a:rPr b="0" i="0" lang="en-US" sz="1800" u="none" cap="none" strike="noStrike">
                <a:solidFill>
                  <a:srgbClr val="FFFFFF"/>
                </a:solidFill>
                <a:latin typeface="Century Gothic"/>
                <a:ea typeface="Century Gothic"/>
                <a:cs typeface="Century Gothic"/>
                <a:sym typeface="Century Gothic"/>
              </a:rPr>
              <a:t>Dr. Ahsan Habib</a:t>
            </a:r>
            <a:endParaRPr/>
          </a:p>
          <a:p>
            <a:pPr indent="0" lvl="0" marL="0" marR="0" rtl="0" algn="l">
              <a:lnSpc>
                <a:spcPct val="90000"/>
              </a:lnSpc>
              <a:spcBef>
                <a:spcPts val="960"/>
              </a:spcBef>
              <a:spcAft>
                <a:spcPts val="0"/>
              </a:spcAft>
              <a:buClr>
                <a:schemeClr val="lt1"/>
              </a:buClr>
              <a:buSzPts val="1440"/>
              <a:buFont typeface="Noto Sans Symbols"/>
              <a:buNone/>
            </a:pPr>
            <a:r>
              <a:t/>
            </a:r>
            <a:endParaRPr b="0" i="0" sz="1800" u="none" cap="none" strike="noStrike">
              <a:solidFill>
                <a:srgbClr val="FFFFFF"/>
              </a:solidFill>
              <a:latin typeface="Century Gothic"/>
              <a:ea typeface="Century Gothic"/>
              <a:cs typeface="Century Gothic"/>
              <a:sym typeface="Century Gothic"/>
            </a:endParaRPr>
          </a:p>
        </p:txBody>
      </p:sp>
    </p:spTree>
  </p:cSld>
  <p:clrMapOvr>
    <a:masterClrMapping/>
  </p:clrMapOvr>
  <p:transition spd="slow" p14:dur="1500">
    <p:split orient="ver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7" name="Shape 1117"/>
        <p:cNvGrpSpPr/>
        <p:nvPr/>
      </p:nvGrpSpPr>
      <p:grpSpPr>
        <a:xfrm>
          <a:off x="0" y="0"/>
          <a:ext cx="0" cy="0"/>
          <a:chOff x="0" y="0"/>
          <a:chExt cx="0" cy="0"/>
        </a:xfrm>
      </p:grpSpPr>
      <p:pic>
        <p:nvPicPr>
          <p:cNvPr id="1118" name="Google Shape;1118;p17"/>
          <p:cNvPicPr preferRelativeResize="0"/>
          <p:nvPr/>
        </p:nvPicPr>
        <p:blipFill rotWithShape="1">
          <a:blip r:embed="rId4">
            <a:alphaModFix/>
          </a:blip>
          <a:srcRect b="0" l="0" r="0" t="0"/>
          <a:stretch/>
        </p:blipFill>
        <p:spPr>
          <a:xfrm>
            <a:off x="0" y="0"/>
            <a:ext cx="12188825" cy="6856214"/>
          </a:xfrm>
          <a:prstGeom prst="rect">
            <a:avLst/>
          </a:prstGeom>
          <a:noFill/>
          <a:ln>
            <a:noFill/>
          </a:ln>
        </p:spPr>
      </p:pic>
      <p:sp>
        <p:nvSpPr>
          <p:cNvPr id="1119" name="Google Shape;1119;p17"/>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mbria"/>
              <a:ea typeface="Cambria"/>
              <a:cs typeface="Cambria"/>
              <a:sym typeface="Cambria"/>
            </a:endParaRPr>
          </a:p>
        </p:txBody>
      </p:sp>
      <p:sp>
        <p:nvSpPr>
          <p:cNvPr id="1120" name="Google Shape;1120;p17"/>
          <p:cNvSpPr txBox="1"/>
          <p:nvPr>
            <p:ph type="title"/>
          </p:nvPr>
        </p:nvSpPr>
        <p:spPr>
          <a:xfrm>
            <a:off x="1993805" y="1354668"/>
            <a:ext cx="8204391" cy="234647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900"/>
              <a:buFont typeface="Calibri"/>
              <a:buNone/>
            </a:pPr>
            <a:r>
              <a:rPr b="0" i="0" lang="en-US" sz="2900"/>
              <a:t>FIND_BEST_MOVE() &amp;</a:t>
            </a:r>
            <a:br>
              <a:rPr b="0" i="0" lang="en-US" sz="2900"/>
            </a:br>
            <a:r>
              <a:rPr b="0" i="0" lang="en-US" sz="2900"/>
              <a:t>MINIMAX() FUNCTIONS</a:t>
            </a:r>
            <a:br>
              <a:rPr b="0" i="0" lang="en-US" sz="2900"/>
            </a:br>
            <a:br>
              <a:rPr b="0" i="0" lang="en-US" sz="2900"/>
            </a:br>
            <a:r>
              <a:rPr b="0" i="0" lang="en-US" sz="2900"/>
              <a:t>BY MAHIR AL SHAHRIAR</a:t>
            </a:r>
            <a:br>
              <a:rPr b="0" i="0" lang="en-US" sz="2900"/>
            </a:br>
            <a:r>
              <a:rPr b="0" i="0" lang="en-US" sz="2900"/>
              <a:t>REG NO: 2019831077</a:t>
            </a:r>
            <a:endParaRPr/>
          </a:p>
        </p:txBody>
      </p:sp>
      <p:cxnSp>
        <p:nvCxnSpPr>
          <p:cNvPr id="1121" name="Google Shape;1121;p17"/>
          <p:cNvCxnSpPr/>
          <p:nvPr/>
        </p:nvCxnSpPr>
        <p:spPr>
          <a:xfrm>
            <a:off x="5845629" y="3810000"/>
            <a:ext cx="500743" cy="0"/>
          </a:xfrm>
          <a:prstGeom prst="straightConnector1">
            <a:avLst/>
          </a:prstGeom>
          <a:noFill/>
          <a:ln cap="flat" cmpd="sng" w="19050">
            <a:solidFill>
              <a:schemeClr val="accent1"/>
            </a:solidFill>
            <a:prstDash val="solid"/>
            <a:round/>
            <a:headEnd len="sm" w="sm" type="none"/>
            <a:tailEnd len="sm" w="sm" type="none"/>
          </a:ln>
        </p:spPr>
      </p:cxnSp>
      <p:sp>
        <p:nvSpPr>
          <p:cNvPr id="1122" name="Google Shape;1122;p17"/>
          <p:cNvSpPr txBox="1"/>
          <p:nvPr>
            <p:ph idx="11" type="ftr"/>
          </p:nvPr>
        </p:nvSpPr>
        <p:spPr>
          <a:xfrm>
            <a:off x="1031875" y="5870575"/>
            <a:ext cx="7824482" cy="3778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PRESENTATION TITLE</a:t>
            </a:r>
            <a:endParaRPr/>
          </a:p>
        </p:txBody>
      </p:sp>
      <p:sp>
        <p:nvSpPr>
          <p:cNvPr id="1123" name="Google Shape;1123;p17"/>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t>20XX</a:t>
            </a:r>
            <a:endParaRPr/>
          </a:p>
        </p:txBody>
      </p:sp>
      <p:sp>
        <p:nvSpPr>
          <p:cNvPr id="1124" name="Google Shape;1124;p17"/>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b="0" i="0" lang="en-US">
                <a:solidFill>
                  <a:schemeClr val="lt1"/>
                </a:solidFill>
                <a:latin typeface="Cambria"/>
                <a:ea typeface="Cambria"/>
                <a:cs typeface="Cambria"/>
                <a:sym typeface="Cambria"/>
              </a:rPr>
              <a:t>‹#›</a:t>
            </a:fld>
            <a:endParaRPr b="0" i="0">
              <a:solidFill>
                <a:schemeClr val="lt1"/>
              </a:solidFill>
              <a:latin typeface="Cambria"/>
              <a:ea typeface="Cambria"/>
              <a:cs typeface="Cambria"/>
              <a:sym typeface="Cambria"/>
            </a:endParaRPr>
          </a:p>
        </p:txBody>
      </p:sp>
      <p:cxnSp>
        <p:nvCxnSpPr>
          <p:cNvPr id="1125" name="Google Shape;1125;p17"/>
          <p:cNvCxnSpPr/>
          <p:nvPr/>
        </p:nvCxnSpPr>
        <p:spPr>
          <a:xfrm>
            <a:off x="3750197" y="2639028"/>
            <a:ext cx="4734046" cy="0"/>
          </a:xfrm>
          <a:prstGeom prst="straightConnector1">
            <a:avLst/>
          </a:prstGeom>
          <a:noFill/>
          <a:ln cap="rnd" cmpd="sng" w="25400">
            <a:solidFill>
              <a:schemeClr val="accent1"/>
            </a:solidFill>
            <a:prstDash val="solid"/>
            <a:round/>
            <a:headEnd len="sm" w="sm" type="none"/>
            <a:tailEnd len="sm" w="sm" type="none"/>
          </a:ln>
          <a:effectLst>
            <a:outerShdw blurRad="50800" rotWithShape="0" dir="5400000" dist="38100">
              <a:srgbClr val="000000">
                <a:alpha val="34901"/>
              </a:srgbClr>
            </a:outerShdw>
          </a:effectLst>
        </p:spPr>
      </p:cxn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120"/>
                                        </p:tgtEl>
                                        <p:attrNameLst>
                                          <p:attrName>style.visibility</p:attrName>
                                        </p:attrNameLst>
                                      </p:cBhvr>
                                      <p:to>
                                        <p:strVal val="visible"/>
                                      </p:to>
                                    </p:set>
                                    <p:animEffect filter="fade" transition="in">
                                      <p:cBhvr>
                                        <p:cTn dur="250"/>
                                        <p:tgtEl>
                                          <p:spTgt spid="1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9" name="Shape 1129"/>
        <p:cNvGrpSpPr/>
        <p:nvPr/>
      </p:nvGrpSpPr>
      <p:grpSpPr>
        <a:xfrm>
          <a:off x="0" y="0"/>
          <a:ext cx="0" cy="0"/>
          <a:chOff x="0" y="0"/>
          <a:chExt cx="0" cy="0"/>
        </a:xfrm>
      </p:grpSpPr>
      <p:sp>
        <p:nvSpPr>
          <p:cNvPr id="1130" name="Google Shape;1130;p18"/>
          <p:cNvSpPr txBox="1"/>
          <p:nvPr>
            <p:ph type="title"/>
          </p:nvPr>
        </p:nvSpPr>
        <p:spPr>
          <a:xfrm>
            <a:off x="169883" y="729332"/>
            <a:ext cx="5111750" cy="666447"/>
          </a:xfrm>
          <a:prstGeom prst="rect">
            <a:avLst/>
          </a:prstGeom>
          <a:noFill/>
          <a:ln>
            <a:noFill/>
          </a:ln>
        </p:spPr>
        <p:txBody>
          <a:bodyPr anchorCtr="0" anchor="b" bIns="45700" lIns="91425" spcFirstLastPara="1" rIns="91425" wrap="square" tIns="45700">
            <a:noAutofit/>
          </a:bodyPr>
          <a:lstStyle/>
          <a:p>
            <a:pPr indent="-285750" lvl="0" marL="285750" rtl="0" algn="l">
              <a:lnSpc>
                <a:spcPct val="150000"/>
              </a:lnSpc>
              <a:spcBef>
                <a:spcPts val="0"/>
              </a:spcBef>
              <a:spcAft>
                <a:spcPts val="0"/>
              </a:spcAft>
              <a:buClr>
                <a:srgbClr val="000000"/>
              </a:buClr>
              <a:buSzPts val="2400"/>
              <a:buFont typeface="Noto Sans Symbols"/>
              <a:buChar char="❑"/>
            </a:pPr>
            <a:r>
              <a:rPr b="1" i="0" lang="en-US" sz="2400" u="sng" strike="noStrike">
                <a:solidFill>
                  <a:srgbClr val="000000"/>
                </a:solidFill>
                <a:latin typeface="Trebuchet MS"/>
                <a:ea typeface="Trebuchet MS"/>
                <a:cs typeface="Trebuchet MS"/>
                <a:sym typeface="Trebuchet MS"/>
              </a:rPr>
              <a:t> PROGRAMMING THE</a:t>
            </a:r>
            <a:br>
              <a:rPr b="1" i="0" lang="en-US" sz="2400" u="sng" strike="noStrike">
                <a:solidFill>
                  <a:srgbClr val="000000"/>
                </a:solidFill>
                <a:latin typeface="Trebuchet MS"/>
                <a:ea typeface="Trebuchet MS"/>
                <a:cs typeface="Trebuchet MS"/>
                <a:sym typeface="Trebuchet MS"/>
              </a:rPr>
            </a:br>
            <a:r>
              <a:rPr b="1" i="0" lang="en-US" sz="2400" u="sng" strike="noStrike">
                <a:solidFill>
                  <a:srgbClr val="000000"/>
                </a:solidFill>
                <a:latin typeface="Trebuchet MS"/>
                <a:ea typeface="Trebuchet MS"/>
                <a:cs typeface="Trebuchet MS"/>
                <a:sym typeface="Trebuchet MS"/>
              </a:rPr>
              <a:t>ARTIFICIAL INTELLIGENCE</a:t>
            </a:r>
            <a:endParaRPr b="1" sz="2400" u="sng">
              <a:latin typeface="Trebuchet MS"/>
              <a:ea typeface="Trebuchet MS"/>
              <a:cs typeface="Trebuchet MS"/>
              <a:sym typeface="Trebuchet MS"/>
            </a:endParaRPr>
          </a:p>
        </p:txBody>
      </p:sp>
      <p:sp>
        <p:nvSpPr>
          <p:cNvPr id="1131" name="Google Shape;1131;p18"/>
          <p:cNvSpPr txBox="1"/>
          <p:nvPr>
            <p:ph idx="1" type="body"/>
          </p:nvPr>
        </p:nvSpPr>
        <p:spPr>
          <a:xfrm>
            <a:off x="440240" y="1941308"/>
            <a:ext cx="5111750" cy="3730286"/>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Clr>
                <a:srgbClr val="000000"/>
              </a:buClr>
              <a:buSzPts val="1900"/>
              <a:buFont typeface="Arial"/>
              <a:buChar char="•"/>
            </a:pPr>
            <a:r>
              <a:rPr b="0" i="0" lang="en-US" sz="1900" u="none" strike="noStrike">
                <a:solidFill>
                  <a:srgbClr val="000000"/>
                </a:solidFill>
                <a:latin typeface="Arial"/>
                <a:ea typeface="Arial"/>
                <a:cs typeface="Arial"/>
                <a:sym typeface="Arial"/>
              </a:rPr>
              <a:t>It Helps To Design Our Algorithm For The Ai If We Represent The Game Mathematically</a:t>
            </a:r>
            <a:r>
              <a:rPr lang="en-US" sz="1900">
                <a:solidFill>
                  <a:srgbClr val="000000"/>
                </a:solidFill>
                <a:latin typeface="Arial"/>
                <a:ea typeface="Arial"/>
                <a:cs typeface="Arial"/>
                <a:sym typeface="Arial"/>
              </a:rPr>
              <a:t> .</a:t>
            </a:r>
            <a:endParaRPr/>
          </a:p>
          <a:p>
            <a:pPr indent="-285750" lvl="1" marL="742950" rtl="0" algn="l">
              <a:lnSpc>
                <a:spcPct val="90000"/>
              </a:lnSpc>
              <a:spcBef>
                <a:spcPts val="500"/>
              </a:spcBef>
              <a:spcAft>
                <a:spcPts val="0"/>
              </a:spcAft>
              <a:buClr>
                <a:schemeClr val="dk1"/>
              </a:buClr>
              <a:buSzPts val="1900"/>
              <a:buFont typeface="Noto Sans Symbols"/>
              <a:buChar char="⮚"/>
            </a:pPr>
            <a:r>
              <a:rPr lang="en-US" sz="1900">
                <a:solidFill>
                  <a:schemeClr val="dk1"/>
                </a:solidFill>
                <a:latin typeface="Arial"/>
                <a:ea typeface="Arial"/>
                <a:cs typeface="Arial"/>
                <a:sym typeface="Arial"/>
              </a:rPr>
              <a:t>Set of Board Positions P (A board position involves the state of pieces on the board as well as whose turn it is to make the move)</a:t>
            </a:r>
            <a:endParaRPr/>
          </a:p>
          <a:p>
            <a:pPr indent="-285750" lvl="1" marL="742950" rtl="0" algn="l">
              <a:lnSpc>
                <a:spcPct val="90000"/>
              </a:lnSpc>
              <a:spcBef>
                <a:spcPts val="500"/>
              </a:spcBef>
              <a:spcAft>
                <a:spcPts val="0"/>
              </a:spcAft>
              <a:buClr>
                <a:srgbClr val="000000"/>
              </a:buClr>
              <a:buSzPts val="1900"/>
              <a:buFont typeface="Noto Sans Symbols"/>
              <a:buChar char="⮚"/>
            </a:pPr>
            <a:r>
              <a:rPr b="0" i="0" lang="en-US" sz="1900" u="none" strike="noStrike">
                <a:solidFill>
                  <a:srgbClr val="000000"/>
                </a:solidFill>
                <a:latin typeface="Arial"/>
                <a:ea typeface="Arial"/>
                <a:cs typeface="Arial"/>
                <a:sym typeface="Arial"/>
              </a:rPr>
              <a:t>A binary relation on the set P, where for (p1,p2) belongs to R iff p2 could be reached from p1 by a single legal move.</a:t>
            </a:r>
            <a:endParaRPr/>
          </a:p>
          <a:p>
            <a:pPr indent="-285750" lvl="0" marL="285750" rtl="0" algn="l">
              <a:lnSpc>
                <a:spcPct val="100000"/>
              </a:lnSpc>
              <a:spcBef>
                <a:spcPts val="1000"/>
              </a:spcBef>
              <a:spcAft>
                <a:spcPts val="0"/>
              </a:spcAft>
              <a:buClr>
                <a:srgbClr val="000000"/>
              </a:buClr>
              <a:buSzPts val="1900"/>
              <a:buFont typeface="Arial"/>
              <a:buChar char="•"/>
            </a:pPr>
            <a:r>
              <a:rPr b="0" i="0" lang="en-US" sz="1900" u="none" strike="noStrike">
                <a:solidFill>
                  <a:srgbClr val="000000"/>
                </a:solidFill>
                <a:latin typeface="Arial"/>
                <a:ea typeface="Arial"/>
                <a:cs typeface="Arial"/>
                <a:sym typeface="Arial"/>
              </a:rPr>
              <a:t>Therefore, the game G=(B,P) denotes a graph.</a:t>
            </a:r>
            <a:endParaRPr/>
          </a:p>
          <a:p>
            <a:pPr indent="0" lvl="0" marL="0" rtl="0" algn="l">
              <a:lnSpc>
                <a:spcPct val="100000"/>
              </a:lnSpc>
              <a:spcBef>
                <a:spcPts val="1000"/>
              </a:spcBef>
              <a:spcAft>
                <a:spcPts val="0"/>
              </a:spcAft>
              <a:buClr>
                <a:schemeClr val="dk1"/>
              </a:buClr>
              <a:buSzPts val="1800"/>
              <a:buNone/>
            </a:pPr>
            <a:r>
              <a:t/>
            </a:r>
            <a:endParaRPr b="0" i="0" sz="1800" u="none" strike="noStrike">
              <a:solidFill>
                <a:srgbClr val="000000"/>
              </a:solidFill>
              <a:latin typeface="Arial"/>
              <a:ea typeface="Arial"/>
              <a:cs typeface="Arial"/>
              <a:sym typeface="Arial"/>
            </a:endParaRPr>
          </a:p>
          <a:p>
            <a:pPr indent="-171450" lvl="0" marL="285750" rtl="0" algn="l">
              <a:lnSpc>
                <a:spcPct val="100000"/>
              </a:lnSpc>
              <a:spcBef>
                <a:spcPts val="1000"/>
              </a:spcBef>
              <a:spcAft>
                <a:spcPts val="0"/>
              </a:spcAft>
              <a:buClr>
                <a:schemeClr val="dk1"/>
              </a:buClr>
              <a:buSzPts val="1800"/>
              <a:buFont typeface="Arial"/>
              <a:buNone/>
            </a:pPr>
            <a:r>
              <a:t/>
            </a:r>
            <a:endParaRPr b="0" i="0" sz="1800" u="none" strike="noStrike">
              <a:solidFill>
                <a:srgbClr val="000000"/>
              </a:solidFill>
              <a:latin typeface="Arial"/>
              <a:ea typeface="Arial"/>
              <a:cs typeface="Arial"/>
              <a:sym typeface="Arial"/>
            </a:endParaRPr>
          </a:p>
          <a:p>
            <a:pPr indent="-171450" lvl="0" marL="285750" rtl="0" algn="l">
              <a:lnSpc>
                <a:spcPct val="100000"/>
              </a:lnSpc>
              <a:spcBef>
                <a:spcPts val="1000"/>
              </a:spcBef>
              <a:spcAft>
                <a:spcPts val="0"/>
              </a:spcAft>
              <a:buClr>
                <a:schemeClr val="dk1"/>
              </a:buClr>
              <a:buSzPts val="1800"/>
              <a:buFont typeface="Noto Sans Symbols"/>
              <a:buNone/>
            </a:pPr>
            <a:r>
              <a:t/>
            </a:r>
            <a:endParaRPr sz="1800">
              <a:latin typeface="Arial"/>
              <a:ea typeface="Arial"/>
              <a:cs typeface="Arial"/>
              <a:sym typeface="Arial"/>
            </a:endParaRPr>
          </a:p>
        </p:txBody>
      </p:sp>
      <p:sp>
        <p:nvSpPr>
          <p:cNvPr id="1132" name="Google Shape;1132;p18"/>
          <p:cNvSpPr txBox="1"/>
          <p:nvPr>
            <p:ph idx="10" type="dt"/>
          </p:nvPr>
        </p:nvSpPr>
        <p:spPr>
          <a:xfrm>
            <a:off x="838200" y="6356350"/>
            <a:ext cx="1219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1133" name="Google Shape;1133;p18"/>
          <p:cNvSpPr txBox="1"/>
          <p:nvPr>
            <p:ph idx="11" type="ftr"/>
          </p:nvPr>
        </p:nvSpPr>
        <p:spPr>
          <a:xfrm>
            <a:off x="2463800" y="6356350"/>
            <a:ext cx="3479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PRESENTATION TITLE</a:t>
            </a:r>
            <a:endParaRPr/>
          </a:p>
        </p:txBody>
      </p:sp>
      <p:sp>
        <p:nvSpPr>
          <p:cNvPr id="1134" name="Google Shape;113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35" name="Google Shape;1135;p18"/>
          <p:cNvPicPr preferRelativeResize="0"/>
          <p:nvPr/>
        </p:nvPicPr>
        <p:blipFill rotWithShape="1">
          <a:blip r:embed="rId3">
            <a:alphaModFix/>
          </a:blip>
          <a:srcRect b="0" l="0" r="0" t="0"/>
          <a:stretch/>
        </p:blipFill>
        <p:spPr>
          <a:xfrm>
            <a:off x="6238754" y="923575"/>
            <a:ext cx="5953246" cy="5010849"/>
          </a:xfrm>
          <a:prstGeom prst="rect">
            <a:avLst/>
          </a:prstGeom>
          <a:noFill/>
          <a:ln>
            <a:noFill/>
          </a:ln>
        </p:spPr>
      </p:pic>
    </p:spTree>
  </p:cSld>
  <p:clrMapOvr>
    <a:masterClrMapping/>
  </p:clrMapOvr>
  <p:transition spd="slow" p14:dur="1500">
    <p:split orient="ver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9" name="Shape 1139"/>
        <p:cNvGrpSpPr/>
        <p:nvPr/>
      </p:nvGrpSpPr>
      <p:grpSpPr>
        <a:xfrm>
          <a:off x="0" y="0"/>
          <a:ext cx="0" cy="0"/>
          <a:chOff x="0" y="0"/>
          <a:chExt cx="0" cy="0"/>
        </a:xfrm>
      </p:grpSpPr>
      <p:sp>
        <p:nvSpPr>
          <p:cNvPr id="1140" name="Google Shape;1140;p19"/>
          <p:cNvSpPr txBox="1"/>
          <p:nvPr>
            <p:ph type="title"/>
          </p:nvPr>
        </p:nvSpPr>
        <p:spPr>
          <a:xfrm>
            <a:off x="457200" y="1009649"/>
            <a:ext cx="5111750" cy="477839"/>
          </a:xfrm>
          <a:prstGeom prst="rect">
            <a:avLst/>
          </a:prstGeom>
          <a:noFill/>
          <a:ln>
            <a:noFill/>
          </a:ln>
        </p:spPr>
        <p:txBody>
          <a:bodyPr anchorCtr="0" anchor="b" bIns="45700" lIns="91425" spcFirstLastPara="1" rIns="91425" wrap="square" tIns="45700">
            <a:normAutofit fontScale="90000"/>
          </a:bodyPr>
          <a:lstStyle/>
          <a:p>
            <a:pPr indent="-285750" lvl="0" marL="285750" rtl="0" algn="l">
              <a:lnSpc>
                <a:spcPct val="90000"/>
              </a:lnSpc>
              <a:spcBef>
                <a:spcPts val="0"/>
              </a:spcBef>
              <a:spcAft>
                <a:spcPts val="0"/>
              </a:spcAft>
              <a:buClr>
                <a:srgbClr val="000000"/>
              </a:buClr>
              <a:buSzPct val="100000"/>
              <a:buFont typeface="Noto Sans Symbols"/>
              <a:buChar char="❑"/>
            </a:pPr>
            <a:r>
              <a:rPr b="1" i="0" lang="en-US" sz="1800" u="none" strike="noStrike">
                <a:solidFill>
                  <a:srgbClr val="000000"/>
                </a:solidFill>
                <a:latin typeface="Arial"/>
                <a:ea typeface="Arial"/>
                <a:cs typeface="Arial"/>
                <a:sym typeface="Arial"/>
              </a:rPr>
              <a:t>CAPTURING PLAYER BEHAVIOR IN OUR AI:</a:t>
            </a:r>
            <a:br>
              <a:rPr b="1" i="0" lang="en-US" sz="1800" u="none" strike="noStrike">
                <a:solidFill>
                  <a:srgbClr val="000000"/>
                </a:solidFill>
                <a:latin typeface="Arial"/>
                <a:ea typeface="Arial"/>
                <a:cs typeface="Arial"/>
                <a:sym typeface="Arial"/>
              </a:rPr>
            </a:br>
            <a:br>
              <a:rPr b="1" i="0" lang="en-US" sz="1800" u="none" strike="noStrike">
                <a:solidFill>
                  <a:srgbClr val="000000"/>
                </a:solidFill>
                <a:latin typeface="Arial"/>
                <a:ea typeface="Arial"/>
                <a:cs typeface="Arial"/>
                <a:sym typeface="Arial"/>
              </a:rPr>
            </a:br>
            <a:endParaRPr/>
          </a:p>
        </p:txBody>
      </p:sp>
      <p:sp>
        <p:nvSpPr>
          <p:cNvPr id="1141" name="Google Shape;1141;p19"/>
          <p:cNvSpPr txBox="1"/>
          <p:nvPr>
            <p:ph idx="1" type="body"/>
          </p:nvPr>
        </p:nvSpPr>
        <p:spPr>
          <a:xfrm>
            <a:off x="1362075" y="3660774"/>
            <a:ext cx="5111750" cy="152558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00"/>
              <a:buNone/>
            </a:pPr>
            <a:r>
              <a:t/>
            </a:r>
            <a:endParaRPr/>
          </a:p>
        </p:txBody>
      </p:sp>
      <p:sp>
        <p:nvSpPr>
          <p:cNvPr id="1142" name="Google Shape;114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3" name="Google Shape;1143;p19"/>
          <p:cNvSpPr txBox="1"/>
          <p:nvPr/>
        </p:nvSpPr>
        <p:spPr>
          <a:xfrm>
            <a:off x="984250" y="1576587"/>
            <a:ext cx="5111750" cy="477839"/>
          </a:xfrm>
          <a:prstGeom prst="rect">
            <a:avLst/>
          </a:prstGeom>
          <a:noFill/>
          <a:ln>
            <a:noFill/>
          </a:ln>
        </p:spPr>
        <p:txBody>
          <a:bodyPr anchorCtr="0" anchor="b" bIns="45700" lIns="91425" spcFirstLastPara="1" rIns="91425" wrap="square" tIns="45700">
            <a:noAutofit/>
          </a:bodyPr>
          <a:lstStyle/>
          <a:p>
            <a:pPr indent="-285750" lvl="0" marL="285750" marR="0" rtl="0" algn="l">
              <a:lnSpc>
                <a:spcPct val="90000"/>
              </a:lnSpc>
              <a:spcBef>
                <a:spcPts val="0"/>
              </a:spcBef>
              <a:spcAft>
                <a:spcPts val="0"/>
              </a:spcAft>
              <a:buClr>
                <a:srgbClr val="000000"/>
              </a:buClr>
              <a:buSzPts val="1400"/>
              <a:buFont typeface="Noto Sans Symbols"/>
              <a:buChar char="⮚"/>
            </a:pPr>
            <a:r>
              <a:rPr b="1" i="0" lang="en-US" sz="1400" u="none" cap="none" strike="noStrike">
                <a:solidFill>
                  <a:srgbClr val="000000"/>
                </a:solidFill>
                <a:latin typeface="Trebuchet MS"/>
                <a:ea typeface="Trebuchet MS"/>
                <a:cs typeface="Trebuchet MS"/>
                <a:sym typeface="Trebuchet MS"/>
              </a:rPr>
              <a:t>GIVEN A BOARD POSITION THE AI WILL CHOOSE THE OPTIMAL MOVE</a:t>
            </a:r>
            <a:endParaRPr/>
          </a:p>
          <a:p>
            <a:pPr indent="0" lvl="0" marL="0" marR="0" rtl="0" algn="l">
              <a:lnSpc>
                <a:spcPct val="90000"/>
              </a:lnSpc>
              <a:spcBef>
                <a:spcPts val="0"/>
              </a:spcBef>
              <a:spcAft>
                <a:spcPts val="0"/>
              </a:spcAft>
              <a:buClr>
                <a:srgbClr val="000000"/>
              </a:buClr>
              <a:buSzPts val="1400"/>
              <a:buFont typeface="Trebuchet MS"/>
              <a:buNone/>
            </a:pPr>
            <a:br>
              <a:rPr b="1" lang="en-US" sz="1400" cap="none">
                <a:solidFill>
                  <a:srgbClr val="000000"/>
                </a:solidFill>
                <a:latin typeface="Trebuchet MS"/>
                <a:ea typeface="Trebuchet MS"/>
                <a:cs typeface="Trebuchet MS"/>
                <a:sym typeface="Trebuchet MS"/>
              </a:rPr>
            </a:br>
            <a:br>
              <a:rPr b="1" lang="en-US" sz="1400" cap="none">
                <a:solidFill>
                  <a:srgbClr val="000000"/>
                </a:solidFill>
                <a:latin typeface="Trebuchet MS"/>
                <a:ea typeface="Trebuchet MS"/>
                <a:cs typeface="Trebuchet MS"/>
                <a:sym typeface="Trebuchet MS"/>
              </a:rPr>
            </a:br>
            <a:endParaRPr sz="1400" cap="none">
              <a:solidFill>
                <a:schemeClr val="dk1"/>
              </a:solidFill>
              <a:latin typeface="Trebuchet MS"/>
              <a:ea typeface="Trebuchet MS"/>
              <a:cs typeface="Trebuchet MS"/>
              <a:sym typeface="Trebuchet MS"/>
            </a:endParaRPr>
          </a:p>
        </p:txBody>
      </p:sp>
      <p:pic>
        <p:nvPicPr>
          <p:cNvPr id="1144" name="Google Shape;1144;p19"/>
          <p:cNvPicPr preferRelativeResize="0"/>
          <p:nvPr/>
        </p:nvPicPr>
        <p:blipFill rotWithShape="1">
          <a:blip r:embed="rId3">
            <a:alphaModFix/>
          </a:blip>
          <a:srcRect b="0" l="0" r="0" t="0"/>
          <a:stretch/>
        </p:blipFill>
        <p:spPr>
          <a:xfrm>
            <a:off x="893890" y="1487488"/>
            <a:ext cx="10459910" cy="4832753"/>
          </a:xfrm>
          <a:prstGeom prst="rect">
            <a:avLst/>
          </a:prstGeom>
          <a:noFill/>
          <a:ln>
            <a:noFill/>
          </a:ln>
        </p:spPr>
      </p:pic>
    </p:spTree>
  </p:cSld>
  <p:clrMapOvr>
    <a:masterClrMapping/>
  </p:clrMapOvr>
  <p:transition spd="slow" p14:dur="1500">
    <p:split orient="ver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8" name="Shape 1148"/>
        <p:cNvGrpSpPr/>
        <p:nvPr/>
      </p:nvGrpSpPr>
      <p:grpSpPr>
        <a:xfrm>
          <a:off x="0" y="0"/>
          <a:ext cx="0" cy="0"/>
          <a:chOff x="0" y="0"/>
          <a:chExt cx="0" cy="0"/>
        </a:xfrm>
      </p:grpSpPr>
      <p:sp>
        <p:nvSpPr>
          <p:cNvPr id="1149" name="Google Shape;1149;p20"/>
          <p:cNvSpPr txBox="1"/>
          <p:nvPr>
            <p:ph type="title"/>
          </p:nvPr>
        </p:nvSpPr>
        <p:spPr>
          <a:xfrm>
            <a:off x="137795" y="340679"/>
            <a:ext cx="5111750" cy="583881"/>
          </a:xfrm>
          <a:prstGeom prst="rect">
            <a:avLst/>
          </a:prstGeom>
          <a:noFill/>
          <a:ln>
            <a:noFill/>
          </a:ln>
        </p:spPr>
        <p:txBody>
          <a:bodyPr anchorCtr="0" anchor="b" bIns="45700" lIns="91425" spcFirstLastPara="1" rIns="91425" wrap="square" tIns="45700">
            <a:noAutofit/>
          </a:bodyPr>
          <a:lstStyle/>
          <a:p>
            <a:pPr indent="-285750" lvl="0" marL="285750" rtl="0" algn="l">
              <a:lnSpc>
                <a:spcPct val="90000"/>
              </a:lnSpc>
              <a:spcBef>
                <a:spcPts val="0"/>
              </a:spcBef>
              <a:spcAft>
                <a:spcPts val="0"/>
              </a:spcAft>
              <a:buClr>
                <a:srgbClr val="000000"/>
              </a:buClr>
              <a:buSzPts val="2400"/>
              <a:buFont typeface="Noto Sans Symbols"/>
              <a:buChar char="❑"/>
            </a:pPr>
            <a:r>
              <a:rPr b="1" i="0" lang="en-US" sz="2400" u="sng" strike="noStrike">
                <a:solidFill>
                  <a:srgbClr val="000000"/>
                </a:solidFill>
                <a:latin typeface="Arial"/>
                <a:ea typeface="Arial"/>
                <a:cs typeface="Arial"/>
                <a:sym typeface="Arial"/>
              </a:rPr>
              <a:t>CHARACTERIZING AN OPTIMAL MOVE</a:t>
            </a:r>
            <a:endParaRPr sz="2400" u="sng"/>
          </a:p>
        </p:txBody>
      </p:sp>
      <p:sp>
        <p:nvSpPr>
          <p:cNvPr id="1150" name="Google Shape;1150;p20"/>
          <p:cNvSpPr txBox="1"/>
          <p:nvPr>
            <p:ph idx="1" type="body"/>
          </p:nvPr>
        </p:nvSpPr>
        <p:spPr>
          <a:xfrm>
            <a:off x="523875" y="1355566"/>
            <a:ext cx="5111750" cy="1525588"/>
          </a:xfrm>
          <a:prstGeom prst="rect">
            <a:avLst/>
          </a:prstGeom>
          <a:noFill/>
          <a:ln>
            <a:noFill/>
          </a:ln>
        </p:spPr>
        <p:txBody>
          <a:bodyPr anchorCtr="0" anchor="t"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2400"/>
              <a:buFont typeface="Noto Sans Symbols"/>
              <a:buChar char="▪"/>
            </a:pPr>
            <a:r>
              <a:rPr i="0" lang="en-US" sz="2400" u="none" strike="noStrike">
                <a:latin typeface="Arial"/>
                <a:ea typeface="Arial"/>
                <a:cs typeface="Arial"/>
                <a:sym typeface="Arial"/>
              </a:rPr>
              <a:t>We assigned numerical weights to the board positions.</a:t>
            </a:r>
            <a:endParaRPr/>
          </a:p>
          <a:p>
            <a:pPr indent="-285750" lvl="0" marL="285750" rtl="0" algn="l">
              <a:lnSpc>
                <a:spcPct val="100000"/>
              </a:lnSpc>
              <a:spcBef>
                <a:spcPts val="1000"/>
              </a:spcBef>
              <a:spcAft>
                <a:spcPts val="0"/>
              </a:spcAft>
              <a:buClr>
                <a:schemeClr val="dk1"/>
              </a:buClr>
              <a:buSzPts val="2400"/>
              <a:buFont typeface="Noto Sans Symbols"/>
              <a:buChar char="▪"/>
            </a:pPr>
            <a:r>
              <a:rPr i="0" lang="en-US" sz="2400" u="none" strike="noStrike">
                <a:latin typeface="Arial"/>
                <a:ea typeface="Arial"/>
                <a:cs typeface="Arial"/>
                <a:sym typeface="Arial"/>
              </a:rPr>
              <a:t>We used a linear ordering relation on the weights.</a:t>
            </a:r>
            <a:endParaRPr/>
          </a:p>
          <a:p>
            <a:pPr indent="0" lvl="0" marL="0" rtl="0" algn="l">
              <a:lnSpc>
                <a:spcPct val="100000"/>
              </a:lnSpc>
              <a:spcBef>
                <a:spcPts val="1000"/>
              </a:spcBef>
              <a:spcAft>
                <a:spcPts val="0"/>
              </a:spcAft>
              <a:buClr>
                <a:schemeClr val="dk1"/>
              </a:buClr>
              <a:buSzPts val="2400"/>
              <a:buNone/>
            </a:pPr>
            <a:r>
              <a:t/>
            </a:r>
            <a:endParaRPr sz="2400">
              <a:latin typeface="Arial"/>
              <a:ea typeface="Arial"/>
              <a:cs typeface="Arial"/>
              <a:sym typeface="Arial"/>
            </a:endParaRPr>
          </a:p>
        </p:txBody>
      </p:sp>
      <p:sp>
        <p:nvSpPr>
          <p:cNvPr id="1151" name="Google Shape;1151;p20"/>
          <p:cNvSpPr txBox="1"/>
          <p:nvPr>
            <p:ph idx="12" type="sldNum"/>
          </p:nvPr>
        </p:nvSpPr>
        <p:spPr>
          <a:xfrm>
            <a:off x="8950960" y="6356350"/>
            <a:ext cx="2743200" cy="365125"/>
          </a:xfrm>
          <a:prstGeom prst="rect">
            <a:avLst/>
          </a:prstGeom>
          <a:noFill/>
          <a:ln>
            <a:noFill/>
          </a:ln>
        </p:spPr>
        <p:txBody>
          <a:bodyPr anchorCtr="0" anchor="ctr" bIns="45700" lIns="91425" spcFirstLastPara="1" rIns="91425" wrap="square" tIns="45700">
            <a:noAutofit/>
          </a:bodyPr>
          <a:lstStyle/>
          <a:p>
            <a:pPr indent="-171450" lvl="0" marL="171450" rtl="0" algn="r">
              <a:spcBef>
                <a:spcPts val="0"/>
              </a:spcBef>
              <a:spcAft>
                <a:spcPts val="0"/>
              </a:spcAft>
              <a:buClr>
                <a:srgbClr val="888888"/>
              </a:buClr>
              <a:buSzPts val="900"/>
              <a:buFont typeface="Noto Sans Symbols"/>
              <a:buChar char="❑"/>
            </a:pPr>
            <a:fld id="{00000000-1234-1234-1234-123412341234}" type="slidenum">
              <a:rPr lang="en-US"/>
              <a:t>‹#›</a:t>
            </a:fld>
            <a:endParaRPr/>
          </a:p>
        </p:txBody>
      </p:sp>
      <p:sp>
        <p:nvSpPr>
          <p:cNvPr id="1152" name="Google Shape;1152;p20"/>
          <p:cNvSpPr txBox="1"/>
          <p:nvPr/>
        </p:nvSpPr>
        <p:spPr>
          <a:xfrm>
            <a:off x="1031875" y="3312160"/>
            <a:ext cx="5111750" cy="1937386"/>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400"/>
              <a:buFont typeface="Noto Sans Symbols"/>
              <a:buChar char="⮚"/>
            </a:pPr>
            <a:r>
              <a:rPr i="0" lang="en-US" sz="2400" u="none" strike="noStrike">
                <a:solidFill>
                  <a:schemeClr val="dk1"/>
                </a:solidFill>
                <a:latin typeface="Arial"/>
                <a:ea typeface="Arial"/>
                <a:cs typeface="Arial"/>
                <a:sym typeface="Arial"/>
              </a:rPr>
              <a:t>We used -1 to denote a losing position for the AI</a:t>
            </a:r>
            <a:endParaRPr/>
          </a:p>
          <a:p>
            <a:pPr indent="-285750" lvl="0" marL="285750" marR="0" rtl="0" algn="l">
              <a:lnSpc>
                <a:spcPct val="100000"/>
              </a:lnSpc>
              <a:spcBef>
                <a:spcPts val="1000"/>
              </a:spcBef>
              <a:spcAft>
                <a:spcPts val="0"/>
              </a:spcAft>
              <a:buClr>
                <a:schemeClr val="dk1"/>
              </a:buClr>
              <a:buSzPts val="2400"/>
              <a:buFont typeface="Noto Sans Symbols"/>
              <a:buChar char="⮚"/>
            </a:pPr>
            <a:r>
              <a:rPr i="0" lang="en-US" sz="2400" u="none" strike="noStrike">
                <a:solidFill>
                  <a:schemeClr val="dk1"/>
                </a:solidFill>
                <a:latin typeface="Arial"/>
                <a:ea typeface="Arial"/>
                <a:cs typeface="Arial"/>
                <a:sym typeface="Arial"/>
              </a:rPr>
              <a:t>0 for a draw position</a:t>
            </a:r>
            <a:endParaRPr/>
          </a:p>
          <a:p>
            <a:pPr indent="-285750" lvl="0" marL="285750" marR="0" rtl="0" algn="l">
              <a:lnSpc>
                <a:spcPct val="100000"/>
              </a:lnSpc>
              <a:spcBef>
                <a:spcPts val="1000"/>
              </a:spcBef>
              <a:spcAft>
                <a:spcPts val="0"/>
              </a:spcAft>
              <a:buClr>
                <a:schemeClr val="dk1"/>
              </a:buClr>
              <a:buSzPts val="2400"/>
              <a:buFont typeface="Noto Sans Symbols"/>
              <a:buChar char="⮚"/>
            </a:pPr>
            <a:r>
              <a:rPr i="0" lang="en-US" sz="2400" u="none" strike="noStrike">
                <a:solidFill>
                  <a:schemeClr val="dk1"/>
                </a:solidFill>
                <a:latin typeface="Arial"/>
                <a:ea typeface="Arial"/>
                <a:cs typeface="Arial"/>
                <a:sym typeface="Arial"/>
              </a:rPr>
              <a:t>1 for a winning position.</a:t>
            </a:r>
            <a:endParaRPr sz="2400">
              <a:solidFill>
                <a:schemeClr val="dk1"/>
              </a:solidFill>
              <a:latin typeface="Arial"/>
              <a:ea typeface="Arial"/>
              <a:cs typeface="Arial"/>
              <a:sym typeface="Arial"/>
            </a:endParaRPr>
          </a:p>
          <a:p>
            <a:pPr indent="-285750" lvl="0" marL="285750" marR="0" rtl="0" algn="l">
              <a:lnSpc>
                <a:spcPct val="100000"/>
              </a:lnSpc>
              <a:spcBef>
                <a:spcPts val="1000"/>
              </a:spcBef>
              <a:spcAft>
                <a:spcPts val="0"/>
              </a:spcAft>
              <a:buClr>
                <a:schemeClr val="dk1"/>
              </a:buClr>
              <a:buSzPts val="2400"/>
              <a:buFont typeface="Noto Sans Symbols"/>
              <a:buChar char="⮚"/>
            </a:pPr>
            <a:r>
              <a:rPr i="0" lang="en-US" sz="2400" u="none" strike="noStrike">
                <a:solidFill>
                  <a:schemeClr val="dk1"/>
                </a:solidFill>
                <a:latin typeface="Arial"/>
                <a:ea typeface="Arial"/>
                <a:cs typeface="Arial"/>
                <a:sym typeface="Arial"/>
              </a:rPr>
              <a:t>&gt; greater than relational operator, to maximize the value (optimal value)</a:t>
            </a:r>
            <a:endParaRPr/>
          </a:p>
          <a:p>
            <a:pPr indent="-133350" lvl="0" marL="285750" marR="0" rtl="0" algn="l">
              <a:lnSpc>
                <a:spcPct val="100000"/>
              </a:lnSpc>
              <a:spcBef>
                <a:spcPts val="100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p:txBody>
      </p:sp>
      <p:sp>
        <p:nvSpPr>
          <p:cNvPr id="1153" name="Google Shape;1153;p20"/>
          <p:cNvSpPr txBox="1"/>
          <p:nvPr/>
        </p:nvSpPr>
        <p:spPr>
          <a:xfrm>
            <a:off x="6782435" y="2165349"/>
            <a:ext cx="5111750" cy="1937386"/>
          </a:xfrm>
          <a:prstGeom prst="rect">
            <a:avLst/>
          </a:prstGeom>
          <a:noFill/>
          <a:ln>
            <a:noFill/>
          </a:ln>
        </p:spPr>
        <p:txBody>
          <a:bodyPr anchorCtr="0" anchor="t" bIns="45700" lIns="91425" spcFirstLastPara="1" rIns="91425" wrap="square" tIns="45700">
            <a:normAutofit/>
          </a:bodyPr>
          <a:lstStyle/>
          <a:p>
            <a:pPr indent="-196850" lvl="0" marL="285750" marR="0" rtl="0" algn="l">
              <a:lnSpc>
                <a:spcPct val="100000"/>
              </a:lnSpc>
              <a:spcBef>
                <a:spcPts val="0"/>
              </a:spcBef>
              <a:spcAft>
                <a:spcPts val="0"/>
              </a:spcAft>
              <a:buClr>
                <a:schemeClr val="dk1"/>
              </a:buClr>
              <a:buSzPts val="1400"/>
              <a:buFont typeface="Noto Sans Symbols"/>
              <a:buNone/>
            </a:pPr>
            <a:r>
              <a:t/>
            </a:r>
            <a:endParaRPr sz="1400">
              <a:solidFill>
                <a:schemeClr val="dk1"/>
              </a:solidFill>
              <a:latin typeface="Arial"/>
              <a:ea typeface="Arial"/>
              <a:cs typeface="Arial"/>
              <a:sym typeface="Arial"/>
            </a:endParaRPr>
          </a:p>
        </p:txBody>
      </p:sp>
      <p:pic>
        <p:nvPicPr>
          <p:cNvPr id="1154" name="Google Shape;1154;p20"/>
          <p:cNvPicPr preferRelativeResize="0"/>
          <p:nvPr/>
        </p:nvPicPr>
        <p:blipFill rotWithShape="1">
          <a:blip r:embed="rId3">
            <a:alphaModFix/>
          </a:blip>
          <a:srcRect b="0" l="0" r="0" t="0"/>
          <a:stretch/>
        </p:blipFill>
        <p:spPr>
          <a:xfrm>
            <a:off x="6151843" y="1608454"/>
            <a:ext cx="6040157" cy="3088544"/>
          </a:xfrm>
          <a:prstGeom prst="rect">
            <a:avLst/>
          </a:prstGeom>
          <a:noFill/>
          <a:ln>
            <a:noFill/>
          </a:ln>
        </p:spPr>
      </p:pic>
    </p:spTree>
  </p:cSld>
  <p:clrMapOvr>
    <a:masterClrMapping/>
  </p:clrMapOvr>
  <p:transition spd="slow" p14:dur="1500">
    <p:split orient="ver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sz="2000">
                <a:solidFill>
                  <a:schemeClr val="dk1"/>
                </a:solidFill>
                <a:latin typeface="Trebuchet MS"/>
                <a:ea typeface="Trebuchet MS"/>
                <a:cs typeface="Trebuchet MS"/>
                <a:sym typeface="Trebuchet MS"/>
              </a:rPr>
              <a:t>‹#›</a:t>
            </a:fld>
            <a:endParaRPr sz="2000">
              <a:solidFill>
                <a:schemeClr val="dk1"/>
              </a:solidFill>
              <a:latin typeface="Trebuchet MS"/>
              <a:ea typeface="Trebuchet MS"/>
              <a:cs typeface="Trebuchet MS"/>
              <a:sym typeface="Trebuchet MS"/>
            </a:endParaRPr>
          </a:p>
        </p:txBody>
      </p:sp>
      <p:sp>
        <p:nvSpPr>
          <p:cNvPr id="1160" name="Google Shape;1160;p21"/>
          <p:cNvSpPr txBox="1"/>
          <p:nvPr/>
        </p:nvSpPr>
        <p:spPr>
          <a:xfrm>
            <a:off x="3553317" y="968407"/>
            <a:ext cx="3711545" cy="60483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000"/>
              <a:buFont typeface="Trebuchet MS"/>
              <a:buNone/>
            </a:pPr>
            <a:r>
              <a:rPr b="1" i="0" lang="en-US" sz="2000">
                <a:solidFill>
                  <a:schemeClr val="dk1"/>
                </a:solidFill>
                <a:latin typeface="Trebuchet MS"/>
                <a:ea typeface="Trebuchet MS"/>
                <a:cs typeface="Trebuchet MS"/>
                <a:sym typeface="Trebuchet MS"/>
              </a:rPr>
              <a:t>       </a:t>
            </a:r>
            <a:r>
              <a:rPr b="1" i="0" lang="en-US" sz="2800">
                <a:solidFill>
                  <a:schemeClr val="dk1"/>
                </a:solidFill>
                <a:latin typeface="Trebuchet MS"/>
                <a:ea typeface="Trebuchet MS"/>
                <a:cs typeface="Trebuchet MS"/>
                <a:sym typeface="Trebuchet MS"/>
              </a:rPr>
              <a:t>INTROSPECTION…..</a:t>
            </a:r>
            <a:endParaRPr b="1" i="0" sz="2000">
              <a:solidFill>
                <a:schemeClr val="dk1"/>
              </a:solidFill>
              <a:latin typeface="Trebuchet MS"/>
              <a:ea typeface="Trebuchet MS"/>
              <a:cs typeface="Trebuchet MS"/>
              <a:sym typeface="Trebuchet MS"/>
            </a:endParaRPr>
          </a:p>
        </p:txBody>
      </p:sp>
      <p:sp>
        <p:nvSpPr>
          <p:cNvPr id="1161" name="Google Shape;1161;p21"/>
          <p:cNvSpPr txBox="1"/>
          <p:nvPr/>
        </p:nvSpPr>
        <p:spPr>
          <a:xfrm>
            <a:off x="473075" y="2214561"/>
            <a:ext cx="5111750" cy="30055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sz="2000">
              <a:solidFill>
                <a:schemeClr val="dk1"/>
              </a:solidFill>
              <a:latin typeface="Trebuchet MS"/>
              <a:ea typeface="Trebuchet MS"/>
              <a:cs typeface="Trebuchet MS"/>
              <a:sym typeface="Trebuchet MS"/>
            </a:endParaRPr>
          </a:p>
        </p:txBody>
      </p:sp>
      <p:sp>
        <p:nvSpPr>
          <p:cNvPr id="1162" name="Google Shape;1162;p21"/>
          <p:cNvSpPr txBox="1"/>
          <p:nvPr/>
        </p:nvSpPr>
        <p:spPr>
          <a:xfrm>
            <a:off x="528358" y="2597259"/>
            <a:ext cx="5292435" cy="347787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2000"/>
              <a:buFont typeface="Noto Sans Symbols"/>
              <a:buChar char="⮚"/>
            </a:pPr>
            <a:r>
              <a:rPr b="0" i="0" lang="en-US" sz="2000" u="none" strike="noStrike">
                <a:solidFill>
                  <a:srgbClr val="000000"/>
                </a:solidFill>
                <a:latin typeface="Trebuchet MS"/>
                <a:ea typeface="Trebuchet MS"/>
                <a:cs typeface="Trebuchet MS"/>
                <a:sym typeface="Trebuchet MS"/>
              </a:rPr>
              <a:t>This process of assigning weights calls itself and moves closer to the base case(terminal states), hence it could be implemented by a recursive function.(we used minimax() in this case).</a:t>
            </a:r>
            <a:endParaRPr/>
          </a:p>
          <a:p>
            <a:pPr indent="0" lvl="0" marL="0" marR="0" rtl="0" algn="l">
              <a:spcBef>
                <a:spcPts val="0"/>
              </a:spcBef>
              <a:spcAft>
                <a:spcPts val="0"/>
              </a:spcAft>
              <a:buNone/>
            </a:pPr>
            <a:r>
              <a:t/>
            </a:r>
            <a:endParaRPr b="0" i="0" sz="2000" u="none" strike="noStrike">
              <a:solidFill>
                <a:srgbClr val="000000"/>
              </a:solidFill>
              <a:latin typeface="Trebuchet MS"/>
              <a:ea typeface="Trebuchet MS"/>
              <a:cs typeface="Trebuchet MS"/>
              <a:sym typeface="Trebuchet MS"/>
            </a:endParaRPr>
          </a:p>
          <a:p>
            <a:pPr indent="-342900" lvl="0" marL="342900" marR="0" rtl="0" algn="l">
              <a:spcBef>
                <a:spcPts val="0"/>
              </a:spcBef>
              <a:spcAft>
                <a:spcPts val="0"/>
              </a:spcAft>
              <a:buClr>
                <a:srgbClr val="000000"/>
              </a:buClr>
              <a:buSzPts val="2000"/>
              <a:buFont typeface="Noto Sans Symbols"/>
              <a:buChar char="⮚"/>
            </a:pPr>
            <a:r>
              <a:rPr b="0" i="0" lang="en-US" sz="2000" u="none" strike="noStrike">
                <a:solidFill>
                  <a:srgbClr val="000000"/>
                </a:solidFill>
                <a:latin typeface="Trebuchet MS"/>
                <a:ea typeface="Trebuchet MS"/>
                <a:cs typeface="Trebuchet MS"/>
                <a:sym typeface="Trebuchet MS"/>
              </a:rPr>
              <a:t>Our recursion can be seen as a depth first graph traversal, which ends up in a leaf node (a terminal position).</a:t>
            </a:r>
            <a:endParaRPr/>
          </a:p>
          <a:p>
            <a:pPr indent="0" lvl="0" marL="0" marR="0" rtl="0" algn="l">
              <a:spcBef>
                <a:spcPts val="0"/>
              </a:spcBef>
              <a:spcAft>
                <a:spcPts val="0"/>
              </a:spcAft>
              <a:buNone/>
            </a:pPr>
            <a:br>
              <a:rPr b="0" lang="en-US" sz="2000">
                <a:solidFill>
                  <a:schemeClr val="dk1"/>
                </a:solidFill>
                <a:latin typeface="Trebuchet MS"/>
                <a:ea typeface="Trebuchet MS"/>
                <a:cs typeface="Trebuchet MS"/>
                <a:sym typeface="Trebuchet MS"/>
              </a:rPr>
            </a:br>
            <a:endParaRPr sz="2000">
              <a:solidFill>
                <a:schemeClr val="dk1"/>
              </a:solidFill>
              <a:latin typeface="Trebuchet MS"/>
              <a:ea typeface="Trebuchet MS"/>
              <a:cs typeface="Trebuchet MS"/>
              <a:sym typeface="Trebuchet MS"/>
            </a:endParaRPr>
          </a:p>
        </p:txBody>
      </p:sp>
      <p:sp>
        <p:nvSpPr>
          <p:cNvPr id="1163" name="Google Shape;1163;p21"/>
          <p:cNvSpPr txBox="1"/>
          <p:nvPr/>
        </p:nvSpPr>
        <p:spPr>
          <a:xfrm>
            <a:off x="5820793" y="2597259"/>
            <a:ext cx="6096000"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2000"/>
              <a:buFont typeface="Noto Sans Symbols"/>
              <a:buChar char="⮚"/>
            </a:pPr>
            <a:r>
              <a:rPr b="0" i="0" lang="en-US" sz="2000" u="none" strike="noStrike">
                <a:solidFill>
                  <a:srgbClr val="000000"/>
                </a:solidFill>
                <a:latin typeface="Trebuchet MS"/>
                <a:ea typeface="Trebuchet MS"/>
                <a:cs typeface="Trebuchet MS"/>
                <a:sym typeface="Trebuchet MS"/>
              </a:rPr>
              <a:t>Since </a:t>
            </a:r>
            <a:r>
              <a:rPr b="0" i="0" lang="en-US" sz="2000" u="none" strike="noStrike">
                <a:solidFill>
                  <a:srgbClr val="202124"/>
                </a:solidFill>
                <a:latin typeface="Trebuchet MS"/>
                <a:ea typeface="Trebuchet MS"/>
                <a:cs typeface="Trebuchet MS"/>
                <a:sym typeface="Trebuchet MS"/>
              </a:rPr>
              <a:t>4531985219092 different possible positions are there, trying to traverse the tree for each branch would be practically unacceptable.</a:t>
            </a:r>
            <a:endParaRPr/>
          </a:p>
          <a:p>
            <a:pPr indent="0" lvl="0" marL="0" marR="0" rtl="0" algn="l">
              <a:spcBef>
                <a:spcPts val="0"/>
              </a:spcBef>
              <a:spcAft>
                <a:spcPts val="0"/>
              </a:spcAft>
              <a:buNone/>
            </a:pPr>
            <a:r>
              <a:t/>
            </a:r>
            <a:endParaRPr b="0" i="0" sz="2000" u="none" strike="noStrike">
              <a:solidFill>
                <a:srgbClr val="595959"/>
              </a:solidFill>
              <a:latin typeface="Trebuchet MS"/>
              <a:ea typeface="Trebuchet MS"/>
              <a:cs typeface="Trebuchet MS"/>
              <a:sym typeface="Trebuchet MS"/>
            </a:endParaRPr>
          </a:p>
          <a:p>
            <a:pPr indent="-285750" lvl="0" marL="285750" marR="0" rtl="0" algn="l">
              <a:spcBef>
                <a:spcPts val="0"/>
              </a:spcBef>
              <a:spcAft>
                <a:spcPts val="0"/>
              </a:spcAft>
              <a:buClr>
                <a:srgbClr val="202124"/>
              </a:buClr>
              <a:buSzPts val="2000"/>
              <a:buFont typeface="Noto Sans Symbols"/>
              <a:buChar char="⮚"/>
            </a:pPr>
            <a:r>
              <a:rPr b="0" i="0" lang="en-US" sz="2000" u="none" strike="noStrike">
                <a:solidFill>
                  <a:srgbClr val="202124"/>
                </a:solidFill>
                <a:latin typeface="Trebuchet MS"/>
                <a:ea typeface="Trebuchet MS"/>
                <a:cs typeface="Trebuchet MS"/>
                <a:sym typeface="Trebuchet MS"/>
              </a:rPr>
              <a:t>Therefore, we include a maximum depth (max_depth) upto which the traversal would continue. If the end position at the max_depth is still in a continuation state, the weight of -0.5 will be assigned.</a:t>
            </a:r>
            <a:endParaRPr/>
          </a:p>
        </p:txBody>
      </p:sp>
    </p:spTree>
  </p:cSld>
  <p:clrMapOvr>
    <a:masterClrMapping/>
  </p:clrMapOvr>
  <p:transition spd="slow" p14:dur="1500">
    <p:split orient="ver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7" name="Shape 1167"/>
        <p:cNvGrpSpPr/>
        <p:nvPr/>
      </p:nvGrpSpPr>
      <p:grpSpPr>
        <a:xfrm>
          <a:off x="0" y="0"/>
          <a:ext cx="0" cy="0"/>
          <a:chOff x="0" y="0"/>
          <a:chExt cx="0" cy="0"/>
        </a:xfrm>
      </p:grpSpPr>
      <p:sp>
        <p:nvSpPr>
          <p:cNvPr id="1168" name="Google Shape;1168;p22"/>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None/>
            </a:pPr>
            <a:r>
              <a:rPr lang="en-US"/>
              <a:t>20XX</a:t>
            </a:r>
            <a:endParaRPr/>
          </a:p>
        </p:txBody>
      </p:sp>
      <p:sp>
        <p:nvSpPr>
          <p:cNvPr id="1169" name="Google Shape;1169;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t>‹#›</a:t>
            </a:fld>
            <a:endParaRPr/>
          </a:p>
        </p:txBody>
      </p:sp>
      <p:sp>
        <p:nvSpPr>
          <p:cNvPr id="1170" name="Google Shape;1170;p22"/>
          <p:cNvSpPr txBox="1"/>
          <p:nvPr>
            <p:ph idx="4294967295" type="title"/>
          </p:nvPr>
        </p:nvSpPr>
        <p:spPr>
          <a:xfrm>
            <a:off x="111760" y="484187"/>
            <a:ext cx="8761413" cy="7080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Trebuchet MS"/>
              <a:buNone/>
            </a:pPr>
            <a:r>
              <a:rPr lang="en-US" u="sng" strike="noStrike">
                <a:solidFill>
                  <a:schemeClr val="dk1"/>
                </a:solidFill>
                <a:latin typeface="Trebuchet MS"/>
                <a:ea typeface="Trebuchet MS"/>
                <a:cs typeface="Trebuchet MS"/>
                <a:sym typeface="Trebuchet MS"/>
              </a:rPr>
              <a:t>Switching perspectives</a:t>
            </a:r>
            <a:endParaRPr u="sng">
              <a:solidFill>
                <a:schemeClr val="dk1"/>
              </a:solidFill>
              <a:latin typeface="Trebuchet MS"/>
              <a:ea typeface="Trebuchet MS"/>
              <a:cs typeface="Trebuchet MS"/>
              <a:sym typeface="Trebuchet MS"/>
            </a:endParaRPr>
          </a:p>
        </p:txBody>
      </p:sp>
      <p:sp>
        <p:nvSpPr>
          <p:cNvPr id="1171" name="Google Shape;1171;p22"/>
          <p:cNvSpPr txBox="1"/>
          <p:nvPr>
            <p:ph idx="4294967295" type="body"/>
          </p:nvPr>
        </p:nvSpPr>
        <p:spPr>
          <a:xfrm>
            <a:off x="0" y="1192212"/>
            <a:ext cx="4846320" cy="4827588"/>
          </a:xfrm>
          <a:prstGeom prst="rect">
            <a:avLst/>
          </a:prstGeom>
          <a:noFill/>
          <a:ln>
            <a:noFill/>
          </a:ln>
        </p:spPr>
        <p:txBody>
          <a:bodyPr anchorCtr="0" anchor="ctr" bIns="45700" lIns="91425" spcFirstLastPara="1" rIns="91425" wrap="square" tIns="45700">
            <a:normAutofit/>
          </a:bodyPr>
          <a:lstStyle/>
          <a:p>
            <a:pPr indent="-285750" lvl="0" marL="285750" rtl="0" algn="l">
              <a:lnSpc>
                <a:spcPct val="90000"/>
              </a:lnSpc>
              <a:spcBef>
                <a:spcPts val="0"/>
              </a:spcBef>
              <a:spcAft>
                <a:spcPts val="0"/>
              </a:spcAft>
              <a:buSzPts val="1280"/>
              <a:buFont typeface="Noto Sans Symbols"/>
              <a:buChar char="►"/>
            </a:pPr>
            <a:r>
              <a:rPr lang="en-US" sz="1600" u="none" strike="noStrike">
                <a:solidFill>
                  <a:srgbClr val="3F3F3F"/>
                </a:solidFill>
              </a:rPr>
              <a:t>An optimal move for a player may not be the same for the opponent.</a:t>
            </a:r>
            <a:endParaRPr/>
          </a:p>
          <a:p>
            <a:pPr indent="-285750" lvl="0" marL="285750" rtl="0" algn="l">
              <a:lnSpc>
                <a:spcPct val="90000"/>
              </a:lnSpc>
              <a:spcBef>
                <a:spcPts val="1000"/>
              </a:spcBef>
              <a:spcAft>
                <a:spcPts val="0"/>
              </a:spcAft>
              <a:buSzPts val="1280"/>
              <a:buFont typeface="Noto Sans Symbols"/>
              <a:buChar char="►"/>
            </a:pPr>
            <a:r>
              <a:rPr lang="en-US" sz="1600" u="none" strike="noStrike">
                <a:solidFill>
                  <a:srgbClr val="3F3F3F"/>
                </a:solidFill>
              </a:rPr>
              <a:t>Hence, we could have taken 2 possible solutions:</a:t>
            </a:r>
            <a:endParaRPr sz="1600">
              <a:solidFill>
                <a:srgbClr val="3F3F3F"/>
              </a:solidFill>
            </a:endParaRPr>
          </a:p>
          <a:p>
            <a:pPr indent="-285750" lvl="1" marL="685800" rtl="0" algn="l">
              <a:lnSpc>
                <a:spcPct val="90000"/>
              </a:lnSpc>
              <a:spcBef>
                <a:spcPts val="1000"/>
              </a:spcBef>
              <a:spcAft>
                <a:spcPts val="0"/>
              </a:spcAft>
              <a:buSzPts val="1120"/>
              <a:buChar char="►"/>
            </a:pPr>
            <a:r>
              <a:rPr lang="en-US" sz="1400" u="none" strike="noStrike">
                <a:solidFill>
                  <a:srgbClr val="3F3F3F"/>
                </a:solidFill>
              </a:rPr>
              <a:t>Either the weights assigned to position could be different for each player (invert their signs for perspective of the player ‘0’:  </a:t>
            </a:r>
            <a:r>
              <a:rPr lang="en-US" sz="1400"/>
              <a:t>		</a:t>
            </a:r>
            <a:r>
              <a:rPr lang="en-US" sz="1400" u="none" strike="noStrike">
                <a:solidFill>
                  <a:srgbClr val="3F3F3F"/>
                </a:solidFill>
                <a:latin typeface="Arial"/>
                <a:ea typeface="Arial"/>
                <a:cs typeface="Arial"/>
                <a:sym typeface="Arial"/>
              </a:rPr>
              <a:t>Wo(p1)=-Wx(p1) </a:t>
            </a:r>
            <a:r>
              <a:rPr lang="en-US" sz="1400" u="none" strike="noStrike">
                <a:solidFill>
                  <a:srgbClr val="3F3F3F"/>
                </a:solidFill>
              </a:rPr>
              <a:t>), but the linear ordering relation kept same.</a:t>
            </a:r>
            <a:endParaRPr/>
          </a:p>
          <a:p>
            <a:pPr indent="-285750" lvl="1" marL="685800" rtl="0" algn="l">
              <a:lnSpc>
                <a:spcPct val="90000"/>
              </a:lnSpc>
              <a:spcBef>
                <a:spcPts val="1000"/>
              </a:spcBef>
              <a:spcAft>
                <a:spcPts val="0"/>
              </a:spcAft>
              <a:buSzPts val="1120"/>
              <a:buChar char="►"/>
            </a:pPr>
            <a:r>
              <a:rPr lang="en-US" sz="1400" u="none" strike="noStrike">
                <a:solidFill>
                  <a:srgbClr val="3F3F3F"/>
                </a:solidFill>
              </a:rPr>
              <a:t>Or keep the assigned weights constant for each position but use different ordering priorities for different perspective.(This is what we implemented: &lt; less then relational operator was used for the player 0’s perspective)</a:t>
            </a:r>
            <a:endParaRPr sz="1400" u="none" strike="noStrike">
              <a:solidFill>
                <a:srgbClr val="3F3F3F"/>
              </a:solidFill>
            </a:endParaRPr>
          </a:p>
          <a:p>
            <a:pPr indent="-285750" lvl="0" marL="285750" rtl="0" algn="l">
              <a:lnSpc>
                <a:spcPct val="90000"/>
              </a:lnSpc>
              <a:spcBef>
                <a:spcPts val="1000"/>
              </a:spcBef>
              <a:spcAft>
                <a:spcPts val="0"/>
              </a:spcAft>
              <a:buSzPts val="1280"/>
              <a:buFont typeface="Noto Sans Symbols"/>
              <a:buChar char="►"/>
            </a:pPr>
            <a:r>
              <a:rPr lang="en-US" sz="1600" u="none" strike="noStrike">
                <a:solidFill>
                  <a:srgbClr val="3F3F3F"/>
                </a:solidFill>
              </a:rPr>
              <a:t>Therefore ‘X’ is called the maximizing player And ‘0’ is called the minimizing player. </a:t>
            </a:r>
            <a:endParaRPr sz="1600">
              <a:solidFill>
                <a:srgbClr val="3F3F3F"/>
              </a:solidFill>
            </a:endParaRPr>
          </a:p>
        </p:txBody>
      </p:sp>
      <p:pic>
        <p:nvPicPr>
          <p:cNvPr id="1172" name="Google Shape;1172;p22"/>
          <p:cNvPicPr preferRelativeResize="0"/>
          <p:nvPr/>
        </p:nvPicPr>
        <p:blipFill rotWithShape="1">
          <a:blip r:embed="rId3">
            <a:alphaModFix/>
          </a:blip>
          <a:srcRect b="0" l="0" r="0" t="0"/>
          <a:stretch/>
        </p:blipFill>
        <p:spPr>
          <a:xfrm>
            <a:off x="4998720" y="1284010"/>
            <a:ext cx="7193280" cy="4243030"/>
          </a:xfrm>
          <a:prstGeom prst="roundRect">
            <a:avLst>
              <a:gd fmla="val 1858" name="adj"/>
            </a:avLst>
          </a:prstGeom>
          <a:noFill/>
          <a:ln>
            <a:noFill/>
          </a:ln>
        </p:spPr>
      </p:pic>
    </p:spTree>
  </p:cSld>
  <p:clrMapOvr>
    <a:masterClrMapping/>
  </p:clrMapOvr>
  <p:transition spd="slow" p14:dur="1500">
    <p:split orient="ver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6" name="Shape 1176"/>
        <p:cNvGrpSpPr/>
        <p:nvPr/>
      </p:nvGrpSpPr>
      <p:grpSpPr>
        <a:xfrm>
          <a:off x="0" y="0"/>
          <a:ext cx="0" cy="0"/>
          <a:chOff x="0" y="0"/>
          <a:chExt cx="0" cy="0"/>
        </a:xfrm>
      </p:grpSpPr>
      <p:grpSp>
        <p:nvGrpSpPr>
          <p:cNvPr id="1177" name="Google Shape;1177;p28"/>
          <p:cNvGrpSpPr/>
          <p:nvPr/>
        </p:nvGrpSpPr>
        <p:grpSpPr>
          <a:xfrm>
            <a:off x="0" y="-2373"/>
            <a:ext cx="12192000" cy="6867027"/>
            <a:chOff x="0" y="-2373"/>
            <a:chExt cx="12192000" cy="6867027"/>
          </a:xfrm>
        </p:grpSpPr>
        <p:sp>
          <p:nvSpPr>
            <p:cNvPr id="1178" name="Google Shape;1178;p28"/>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8"/>
            <p:cNvSpPr/>
            <p:nvPr/>
          </p:nvSpPr>
          <p:spPr>
            <a:xfrm>
              <a:off x="3220" y="2667000"/>
              <a:ext cx="4191000" cy="4191000"/>
            </a:xfrm>
            <a:prstGeom prst="ellipse">
              <a:avLst/>
            </a:prstGeom>
            <a:gradFill>
              <a:gsLst>
                <a:gs pos="0">
                  <a:srgbClr val="FCFCFC">
                    <a:alpha val="10980"/>
                  </a:srgbClr>
                </a:gs>
                <a:gs pos="36000">
                  <a:srgbClr val="FCFCFC">
                    <a:alpha val="9803"/>
                  </a:srgbClr>
                </a:gs>
                <a:gs pos="75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8"/>
            <p:cNvSpPr/>
            <p:nvPr/>
          </p:nvSpPr>
          <p:spPr>
            <a:xfrm>
              <a:off x="1750" y="2895600"/>
              <a:ext cx="2362200" cy="2362200"/>
            </a:xfrm>
            <a:prstGeom prst="ellipse">
              <a:avLst/>
            </a:prstGeom>
            <a:gradFill>
              <a:gsLst>
                <a:gs pos="0">
                  <a:srgbClr val="FCFCFC">
                    <a:alpha val="7843"/>
                  </a:srgbClr>
                </a:gs>
                <a:gs pos="36000">
                  <a:srgbClr val="FCFCFC">
                    <a:alpha val="7843"/>
                  </a:srgbClr>
                </a:gs>
                <a:gs pos="72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8"/>
            <p:cNvSpPr/>
            <p:nvPr/>
          </p:nvSpPr>
          <p:spPr>
            <a:xfrm>
              <a:off x="8609012" y="1676400"/>
              <a:ext cx="2819400" cy="2819400"/>
            </a:xfrm>
            <a:prstGeom prst="ellipse">
              <a:avLst/>
            </a:prstGeom>
            <a:gradFill>
              <a:gsLst>
                <a:gs pos="0">
                  <a:srgbClr val="FCFCFC">
                    <a:alpha val="6666"/>
                  </a:srgbClr>
                </a:gs>
                <a:gs pos="36000">
                  <a:srgbClr val="FCFCFC">
                    <a:alpha val="5882"/>
                  </a:srgbClr>
                </a:gs>
                <a:gs pos="69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8"/>
            <p:cNvSpPr/>
            <p:nvPr/>
          </p:nvSpPr>
          <p:spPr>
            <a:xfrm>
              <a:off x="7999412" y="-2373"/>
              <a:ext cx="1600200" cy="1600200"/>
            </a:xfrm>
            <a:prstGeom prst="ellipse">
              <a:avLst/>
            </a:prstGeom>
            <a:gradFill>
              <a:gsLst>
                <a:gs pos="0">
                  <a:srgbClr val="FCFCFC">
                    <a:alpha val="13725"/>
                  </a:srgbClr>
                </a:gs>
                <a:gs pos="36000">
                  <a:srgbClr val="FCFCFC">
                    <a:alpha val="6666"/>
                  </a:srgbClr>
                </a:gs>
                <a:gs pos="73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8"/>
            <p:cNvSpPr/>
            <p:nvPr/>
          </p:nvSpPr>
          <p:spPr>
            <a:xfrm>
              <a:off x="8609012" y="5874054"/>
              <a:ext cx="990600" cy="990600"/>
            </a:xfrm>
            <a:prstGeom prst="ellipse">
              <a:avLst/>
            </a:prstGeom>
            <a:gradFill>
              <a:gsLst>
                <a:gs pos="0">
                  <a:srgbClr val="FCFCFC">
                    <a:alpha val="13725"/>
                  </a:srgbClr>
                </a:gs>
                <a:gs pos="36000">
                  <a:srgbClr val="FCFCFC">
                    <a:alpha val="6666"/>
                  </a:srgbClr>
                </a:gs>
                <a:gs pos="66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8"/>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85" name="Google Shape;1185;p2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8"/>
          <p:cNvSpPr txBox="1"/>
          <p:nvPr>
            <p:ph type="title"/>
          </p:nvPr>
        </p:nvSpPr>
        <p:spPr>
          <a:xfrm>
            <a:off x="695509" y="577494"/>
            <a:ext cx="8825658" cy="586380"/>
          </a:xfrm>
          <a:prstGeom prst="rect">
            <a:avLst/>
          </a:prstGeom>
          <a:noFill/>
          <a:ln>
            <a:noFill/>
          </a:ln>
        </p:spPr>
        <p:txBody>
          <a:bodyPr anchorCtr="0" anchor="b" bIns="45700" lIns="91425" spcFirstLastPara="1" rIns="91425" wrap="square" tIns="45700">
            <a:normAutofit/>
          </a:bodyPr>
          <a:lstStyle/>
          <a:p>
            <a:pPr indent="-571500" lvl="0" marL="571500" rtl="0" algn="l">
              <a:lnSpc>
                <a:spcPct val="90000"/>
              </a:lnSpc>
              <a:spcBef>
                <a:spcPts val="0"/>
              </a:spcBef>
              <a:spcAft>
                <a:spcPts val="0"/>
              </a:spcAft>
              <a:buClr>
                <a:schemeClr val="lt2"/>
              </a:buClr>
              <a:buSzPts val="3600"/>
              <a:buFont typeface="Arial"/>
              <a:buNone/>
            </a:pPr>
            <a:r>
              <a:rPr lang="en-US" u="sng">
                <a:latin typeface="Arial"/>
                <a:ea typeface="Arial"/>
                <a:cs typeface="Arial"/>
                <a:sym typeface="Arial"/>
              </a:rPr>
              <a:t>find_best_move() function</a:t>
            </a:r>
            <a:endParaRPr/>
          </a:p>
        </p:txBody>
      </p:sp>
      <p:sp>
        <p:nvSpPr>
          <p:cNvPr id="1187" name="Google Shape;1187;p28"/>
          <p:cNvSpPr txBox="1"/>
          <p:nvPr>
            <p:ph idx="12" type="sldNum"/>
          </p:nvPr>
        </p:nvSpPr>
        <p:spPr>
          <a:xfrm>
            <a:off x="10351008" y="292608"/>
            <a:ext cx="838199" cy="76768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latin typeface="Century Gothic"/>
                <a:ea typeface="Century Gothic"/>
                <a:cs typeface="Century Gothic"/>
                <a:sym typeface="Century Gothic"/>
              </a:rPr>
              <a:t>‹#›</a:t>
            </a:fld>
            <a:endParaRPr>
              <a:latin typeface="Century Gothic"/>
              <a:ea typeface="Century Gothic"/>
              <a:cs typeface="Century Gothic"/>
              <a:sym typeface="Century Gothic"/>
            </a:endParaRPr>
          </a:p>
        </p:txBody>
      </p:sp>
      <p:pic>
        <p:nvPicPr>
          <p:cNvPr descr="Text&#10;&#10;Description automatically generated" id="1188" name="Google Shape;1188;p28"/>
          <p:cNvPicPr preferRelativeResize="0"/>
          <p:nvPr/>
        </p:nvPicPr>
        <p:blipFill rotWithShape="1">
          <a:blip r:embed="rId4">
            <a:alphaModFix/>
          </a:blip>
          <a:srcRect b="0" l="0" r="0" t="0"/>
          <a:stretch/>
        </p:blipFill>
        <p:spPr>
          <a:xfrm>
            <a:off x="873760" y="1574294"/>
            <a:ext cx="10249852" cy="4359591"/>
          </a:xfrm>
          <a:prstGeom prst="rect">
            <a:avLst/>
          </a:prstGeom>
          <a:noFill/>
          <a:ln>
            <a:noFill/>
          </a:ln>
        </p:spPr>
      </p:pic>
    </p:spTree>
  </p:cSld>
  <p:clrMapOvr>
    <a:masterClrMapping/>
  </p:clrMapOvr>
  <p:transition spd="slow" p14:dur="1500">
    <p:split orient="ver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2" name="Shape 1192"/>
        <p:cNvGrpSpPr/>
        <p:nvPr/>
      </p:nvGrpSpPr>
      <p:grpSpPr>
        <a:xfrm>
          <a:off x="0" y="0"/>
          <a:ext cx="0" cy="0"/>
          <a:chOff x="0" y="0"/>
          <a:chExt cx="0" cy="0"/>
        </a:xfrm>
      </p:grpSpPr>
      <p:grpSp>
        <p:nvGrpSpPr>
          <p:cNvPr id="1193" name="Google Shape;1193;p30"/>
          <p:cNvGrpSpPr/>
          <p:nvPr/>
        </p:nvGrpSpPr>
        <p:grpSpPr>
          <a:xfrm>
            <a:off x="0" y="-2373"/>
            <a:ext cx="12192000" cy="6867027"/>
            <a:chOff x="0" y="-2373"/>
            <a:chExt cx="12192000" cy="6867027"/>
          </a:xfrm>
        </p:grpSpPr>
        <p:sp>
          <p:nvSpPr>
            <p:cNvPr id="1194" name="Google Shape;1194;p30"/>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0"/>
            <p:cNvSpPr/>
            <p:nvPr/>
          </p:nvSpPr>
          <p:spPr>
            <a:xfrm>
              <a:off x="3220" y="2667000"/>
              <a:ext cx="4191000" cy="4191000"/>
            </a:xfrm>
            <a:prstGeom prst="ellipse">
              <a:avLst/>
            </a:prstGeom>
            <a:gradFill>
              <a:gsLst>
                <a:gs pos="0">
                  <a:srgbClr val="FCFCFC">
                    <a:alpha val="10980"/>
                  </a:srgbClr>
                </a:gs>
                <a:gs pos="36000">
                  <a:srgbClr val="FCFCFC">
                    <a:alpha val="9803"/>
                  </a:srgbClr>
                </a:gs>
                <a:gs pos="75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0"/>
            <p:cNvSpPr/>
            <p:nvPr/>
          </p:nvSpPr>
          <p:spPr>
            <a:xfrm>
              <a:off x="1750" y="2895600"/>
              <a:ext cx="2362200" cy="2362200"/>
            </a:xfrm>
            <a:prstGeom prst="ellipse">
              <a:avLst/>
            </a:prstGeom>
            <a:gradFill>
              <a:gsLst>
                <a:gs pos="0">
                  <a:srgbClr val="FCFCFC">
                    <a:alpha val="7843"/>
                  </a:srgbClr>
                </a:gs>
                <a:gs pos="36000">
                  <a:srgbClr val="FCFCFC">
                    <a:alpha val="7843"/>
                  </a:srgbClr>
                </a:gs>
                <a:gs pos="72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0"/>
            <p:cNvSpPr/>
            <p:nvPr/>
          </p:nvSpPr>
          <p:spPr>
            <a:xfrm>
              <a:off x="8609012" y="1676400"/>
              <a:ext cx="2819400" cy="2819400"/>
            </a:xfrm>
            <a:prstGeom prst="ellipse">
              <a:avLst/>
            </a:prstGeom>
            <a:gradFill>
              <a:gsLst>
                <a:gs pos="0">
                  <a:srgbClr val="FCFCFC">
                    <a:alpha val="6666"/>
                  </a:srgbClr>
                </a:gs>
                <a:gs pos="36000">
                  <a:srgbClr val="FCFCFC">
                    <a:alpha val="5882"/>
                  </a:srgbClr>
                </a:gs>
                <a:gs pos="69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0"/>
            <p:cNvSpPr/>
            <p:nvPr/>
          </p:nvSpPr>
          <p:spPr>
            <a:xfrm>
              <a:off x="7999412" y="-2373"/>
              <a:ext cx="1600200" cy="1600200"/>
            </a:xfrm>
            <a:prstGeom prst="ellipse">
              <a:avLst/>
            </a:prstGeom>
            <a:gradFill>
              <a:gsLst>
                <a:gs pos="0">
                  <a:srgbClr val="FCFCFC">
                    <a:alpha val="13725"/>
                  </a:srgbClr>
                </a:gs>
                <a:gs pos="36000">
                  <a:srgbClr val="FCFCFC">
                    <a:alpha val="6666"/>
                  </a:srgbClr>
                </a:gs>
                <a:gs pos="73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0"/>
            <p:cNvSpPr/>
            <p:nvPr/>
          </p:nvSpPr>
          <p:spPr>
            <a:xfrm>
              <a:off x="8609012" y="5874054"/>
              <a:ext cx="990600" cy="990600"/>
            </a:xfrm>
            <a:prstGeom prst="ellipse">
              <a:avLst/>
            </a:prstGeom>
            <a:gradFill>
              <a:gsLst>
                <a:gs pos="0">
                  <a:srgbClr val="FCFCFC">
                    <a:alpha val="13725"/>
                  </a:srgbClr>
                </a:gs>
                <a:gs pos="36000">
                  <a:srgbClr val="FCFCFC">
                    <a:alpha val="6666"/>
                  </a:srgbClr>
                </a:gs>
                <a:gs pos="66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0"/>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201" name="Google Shape;1201;p3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0"/>
          <p:cNvSpPr txBox="1"/>
          <p:nvPr>
            <p:ph type="title"/>
          </p:nvPr>
        </p:nvSpPr>
        <p:spPr>
          <a:xfrm>
            <a:off x="695509" y="841654"/>
            <a:ext cx="8825658" cy="569248"/>
          </a:xfrm>
          <a:prstGeom prst="rect">
            <a:avLst/>
          </a:prstGeom>
          <a:noFill/>
          <a:ln>
            <a:noFill/>
          </a:ln>
        </p:spPr>
        <p:txBody>
          <a:bodyPr anchorCtr="0" anchor="b" bIns="45700" lIns="91425" spcFirstLastPara="1" rIns="91425" wrap="square" tIns="45700">
            <a:normAutofit fontScale="90000"/>
          </a:bodyPr>
          <a:lstStyle/>
          <a:p>
            <a:pPr indent="-571500" lvl="0" marL="571500" rtl="0" algn="l">
              <a:lnSpc>
                <a:spcPct val="90000"/>
              </a:lnSpc>
              <a:spcBef>
                <a:spcPts val="0"/>
              </a:spcBef>
              <a:spcAft>
                <a:spcPts val="0"/>
              </a:spcAft>
              <a:buClr>
                <a:schemeClr val="lt2"/>
              </a:buClr>
              <a:buSzPct val="100000"/>
              <a:buFont typeface="Noto Sans Symbols"/>
              <a:buChar char="❑"/>
            </a:pPr>
            <a:r>
              <a:rPr lang="en-US">
                <a:latin typeface="Arial"/>
                <a:ea typeface="Arial"/>
                <a:cs typeface="Arial"/>
                <a:sym typeface="Arial"/>
              </a:rPr>
              <a:t>minimax() function</a:t>
            </a:r>
            <a:endParaRPr/>
          </a:p>
        </p:txBody>
      </p:sp>
      <p:sp>
        <p:nvSpPr>
          <p:cNvPr id="1203" name="Google Shape;1203;p30"/>
          <p:cNvSpPr txBox="1"/>
          <p:nvPr>
            <p:ph idx="12" type="sldNum"/>
          </p:nvPr>
        </p:nvSpPr>
        <p:spPr>
          <a:xfrm>
            <a:off x="10361612" y="434072"/>
            <a:ext cx="838199" cy="745258"/>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latin typeface="Century Gothic"/>
                <a:ea typeface="Century Gothic"/>
                <a:cs typeface="Century Gothic"/>
                <a:sym typeface="Century Gothic"/>
              </a:rPr>
              <a:t>‹#›</a:t>
            </a:fld>
            <a:endParaRPr>
              <a:latin typeface="Century Gothic"/>
              <a:ea typeface="Century Gothic"/>
              <a:cs typeface="Century Gothic"/>
              <a:sym typeface="Century Gothic"/>
            </a:endParaRPr>
          </a:p>
        </p:txBody>
      </p:sp>
      <p:pic>
        <p:nvPicPr>
          <p:cNvPr descr="Text&#10;&#10;Description automatically generated" id="1204" name="Google Shape;1204;p30"/>
          <p:cNvPicPr preferRelativeResize="0"/>
          <p:nvPr/>
        </p:nvPicPr>
        <p:blipFill rotWithShape="1">
          <a:blip r:embed="rId4">
            <a:alphaModFix/>
          </a:blip>
          <a:srcRect b="0" l="0" r="0" t="0"/>
          <a:stretch/>
        </p:blipFill>
        <p:spPr>
          <a:xfrm>
            <a:off x="763588" y="1749955"/>
            <a:ext cx="10664824" cy="4367991"/>
          </a:xfrm>
          <a:prstGeom prst="rect">
            <a:avLst/>
          </a:prstGeom>
          <a:noFill/>
          <a:ln>
            <a:noFill/>
          </a:ln>
        </p:spPr>
      </p:pic>
    </p:spTree>
  </p:cSld>
  <p:clrMapOvr>
    <a:masterClrMapping/>
  </p:clrMapOvr>
  <p:transition spd="slow" p14:dur="1500">
    <p:split orient="ver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8" name="Shape 1208"/>
        <p:cNvGrpSpPr/>
        <p:nvPr/>
      </p:nvGrpSpPr>
      <p:grpSpPr>
        <a:xfrm>
          <a:off x="0" y="0"/>
          <a:ext cx="0" cy="0"/>
          <a:chOff x="0" y="0"/>
          <a:chExt cx="0" cy="0"/>
        </a:xfrm>
      </p:grpSpPr>
      <p:grpSp>
        <p:nvGrpSpPr>
          <p:cNvPr id="1209" name="Google Shape;1209;p31"/>
          <p:cNvGrpSpPr/>
          <p:nvPr/>
        </p:nvGrpSpPr>
        <p:grpSpPr>
          <a:xfrm>
            <a:off x="0" y="-2373"/>
            <a:ext cx="12192000" cy="6867027"/>
            <a:chOff x="0" y="-2373"/>
            <a:chExt cx="12192000" cy="6867027"/>
          </a:xfrm>
        </p:grpSpPr>
        <p:sp>
          <p:nvSpPr>
            <p:cNvPr id="1210" name="Google Shape;1210;p31"/>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a:off x="3220" y="2667000"/>
              <a:ext cx="4191000" cy="4191000"/>
            </a:xfrm>
            <a:prstGeom prst="ellipse">
              <a:avLst/>
            </a:prstGeom>
            <a:gradFill>
              <a:gsLst>
                <a:gs pos="0">
                  <a:srgbClr val="FCFCFC">
                    <a:alpha val="10980"/>
                  </a:srgbClr>
                </a:gs>
                <a:gs pos="36000">
                  <a:srgbClr val="FCFCFC">
                    <a:alpha val="9803"/>
                  </a:srgbClr>
                </a:gs>
                <a:gs pos="75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1"/>
            <p:cNvSpPr/>
            <p:nvPr/>
          </p:nvSpPr>
          <p:spPr>
            <a:xfrm>
              <a:off x="1750" y="2895600"/>
              <a:ext cx="2362200" cy="2362200"/>
            </a:xfrm>
            <a:prstGeom prst="ellipse">
              <a:avLst/>
            </a:prstGeom>
            <a:gradFill>
              <a:gsLst>
                <a:gs pos="0">
                  <a:srgbClr val="FCFCFC">
                    <a:alpha val="7843"/>
                  </a:srgbClr>
                </a:gs>
                <a:gs pos="36000">
                  <a:srgbClr val="FCFCFC">
                    <a:alpha val="7843"/>
                  </a:srgbClr>
                </a:gs>
                <a:gs pos="72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a:off x="8609012" y="1676400"/>
              <a:ext cx="2819400" cy="2819400"/>
            </a:xfrm>
            <a:prstGeom prst="ellipse">
              <a:avLst/>
            </a:prstGeom>
            <a:gradFill>
              <a:gsLst>
                <a:gs pos="0">
                  <a:srgbClr val="FCFCFC">
                    <a:alpha val="6666"/>
                  </a:srgbClr>
                </a:gs>
                <a:gs pos="36000">
                  <a:srgbClr val="FCFCFC">
                    <a:alpha val="5882"/>
                  </a:srgbClr>
                </a:gs>
                <a:gs pos="69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a:off x="7999412" y="-2373"/>
              <a:ext cx="1600200" cy="1600200"/>
            </a:xfrm>
            <a:prstGeom prst="ellipse">
              <a:avLst/>
            </a:prstGeom>
            <a:gradFill>
              <a:gsLst>
                <a:gs pos="0">
                  <a:srgbClr val="FCFCFC">
                    <a:alpha val="13725"/>
                  </a:srgbClr>
                </a:gs>
                <a:gs pos="36000">
                  <a:srgbClr val="FCFCFC">
                    <a:alpha val="6666"/>
                  </a:srgbClr>
                </a:gs>
                <a:gs pos="73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1"/>
            <p:cNvSpPr/>
            <p:nvPr/>
          </p:nvSpPr>
          <p:spPr>
            <a:xfrm>
              <a:off x="8609012" y="5874054"/>
              <a:ext cx="990600" cy="990600"/>
            </a:xfrm>
            <a:prstGeom prst="ellipse">
              <a:avLst/>
            </a:prstGeom>
            <a:gradFill>
              <a:gsLst>
                <a:gs pos="0">
                  <a:srgbClr val="FCFCFC">
                    <a:alpha val="13725"/>
                  </a:srgbClr>
                </a:gs>
                <a:gs pos="36000">
                  <a:srgbClr val="FCFCFC">
                    <a:alpha val="6666"/>
                  </a:srgbClr>
                </a:gs>
                <a:gs pos="66000">
                  <a:srgbClr val="FCFCFC">
                    <a:alpha val="0"/>
                  </a:srgbClr>
                </a:gs>
                <a:gs pos="100000">
                  <a:srgbClr val="FCFCFC">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1"/>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217" name="Google Shape;1217;p3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1"/>
          <p:cNvSpPr txBox="1"/>
          <p:nvPr>
            <p:ph type="title"/>
          </p:nvPr>
        </p:nvSpPr>
        <p:spPr>
          <a:xfrm>
            <a:off x="695509" y="920227"/>
            <a:ext cx="3497080" cy="569248"/>
          </a:xfrm>
          <a:prstGeom prst="rect">
            <a:avLst/>
          </a:prstGeom>
          <a:noFill/>
          <a:ln>
            <a:noFill/>
          </a:ln>
        </p:spPr>
        <p:txBody>
          <a:bodyPr anchorCtr="0" anchor="b" bIns="45700" lIns="91425" spcFirstLastPara="1" rIns="91425" wrap="square" tIns="45700">
            <a:normAutofit/>
          </a:bodyPr>
          <a:lstStyle/>
          <a:p>
            <a:pPr indent="-571500" lvl="0" marL="571500" rtl="0" algn="l">
              <a:lnSpc>
                <a:spcPct val="90000"/>
              </a:lnSpc>
              <a:spcBef>
                <a:spcPts val="0"/>
              </a:spcBef>
              <a:spcAft>
                <a:spcPts val="0"/>
              </a:spcAft>
              <a:buClr>
                <a:schemeClr val="lt2"/>
              </a:buClr>
              <a:buSzPts val="2700"/>
              <a:buFont typeface="Noto Sans Symbols"/>
              <a:buChar char="❑"/>
            </a:pPr>
            <a:r>
              <a:rPr lang="en-US" sz="2700">
                <a:latin typeface="Arial"/>
                <a:ea typeface="Arial"/>
                <a:cs typeface="Arial"/>
                <a:sym typeface="Arial"/>
              </a:rPr>
              <a:t>BASE CASE</a:t>
            </a:r>
            <a:endParaRPr/>
          </a:p>
        </p:txBody>
      </p:sp>
      <p:sp>
        <p:nvSpPr>
          <p:cNvPr id="1219" name="Google Shape;1219;p31"/>
          <p:cNvSpPr txBox="1"/>
          <p:nvPr>
            <p:ph idx="12" type="sldNum"/>
          </p:nvPr>
        </p:nvSpPr>
        <p:spPr>
          <a:xfrm>
            <a:off x="10361612" y="434072"/>
            <a:ext cx="838199" cy="745258"/>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latin typeface="Century Gothic"/>
                <a:ea typeface="Century Gothic"/>
                <a:cs typeface="Century Gothic"/>
                <a:sym typeface="Century Gothic"/>
              </a:rPr>
              <a:t>‹#›</a:t>
            </a:fld>
            <a:endParaRPr>
              <a:latin typeface="Century Gothic"/>
              <a:ea typeface="Century Gothic"/>
              <a:cs typeface="Century Gothic"/>
              <a:sym typeface="Century Gothic"/>
            </a:endParaRPr>
          </a:p>
        </p:txBody>
      </p:sp>
      <p:pic>
        <p:nvPicPr>
          <p:cNvPr descr="Text&#10;&#10;Description automatically generated" id="1220" name="Google Shape;1220;p31"/>
          <p:cNvPicPr preferRelativeResize="0"/>
          <p:nvPr/>
        </p:nvPicPr>
        <p:blipFill rotWithShape="1">
          <a:blip r:embed="rId4">
            <a:alphaModFix/>
          </a:blip>
          <a:srcRect b="0" l="0" r="0" t="0"/>
          <a:stretch/>
        </p:blipFill>
        <p:spPr>
          <a:xfrm>
            <a:off x="396241" y="1907972"/>
            <a:ext cx="5620384" cy="4431868"/>
          </a:xfrm>
          <a:prstGeom prst="rect">
            <a:avLst/>
          </a:prstGeom>
          <a:noFill/>
          <a:ln>
            <a:noFill/>
          </a:ln>
        </p:spPr>
      </p:pic>
      <p:pic>
        <p:nvPicPr>
          <p:cNvPr descr="Text&#10;&#10;Description automatically generated" id="1221" name="Google Shape;1221;p31"/>
          <p:cNvPicPr preferRelativeResize="0"/>
          <p:nvPr/>
        </p:nvPicPr>
        <p:blipFill rotWithShape="1">
          <a:blip r:embed="rId5">
            <a:alphaModFix/>
          </a:blip>
          <a:srcRect b="0" l="0" r="0" t="0"/>
          <a:stretch/>
        </p:blipFill>
        <p:spPr>
          <a:xfrm>
            <a:off x="6016625" y="1907972"/>
            <a:ext cx="6172155" cy="4494213"/>
          </a:xfrm>
          <a:prstGeom prst="rect">
            <a:avLst/>
          </a:prstGeom>
          <a:noFill/>
          <a:ln>
            <a:noFill/>
          </a:ln>
        </p:spPr>
      </p:pic>
      <p:sp>
        <p:nvSpPr>
          <p:cNvPr id="1222" name="Google Shape;1222;p31"/>
          <p:cNvSpPr txBox="1"/>
          <p:nvPr/>
        </p:nvSpPr>
        <p:spPr>
          <a:xfrm>
            <a:off x="6192069" y="920227"/>
            <a:ext cx="8825658" cy="569248"/>
          </a:xfrm>
          <a:prstGeom prst="rect">
            <a:avLst/>
          </a:prstGeom>
          <a:noFill/>
          <a:ln>
            <a:noFill/>
          </a:ln>
        </p:spPr>
        <p:txBody>
          <a:bodyPr anchorCtr="0" anchor="b" bIns="45700" lIns="91425" spcFirstLastPara="1" rIns="91425" wrap="square" tIns="45700">
            <a:normAutofit fontScale="97500"/>
          </a:bodyPr>
          <a:lstStyle/>
          <a:p>
            <a:pPr indent="-571500" lvl="0" marL="571500" marR="0" rtl="0" algn="l">
              <a:lnSpc>
                <a:spcPct val="90000"/>
              </a:lnSpc>
              <a:spcBef>
                <a:spcPts val="0"/>
              </a:spcBef>
              <a:spcAft>
                <a:spcPts val="0"/>
              </a:spcAft>
              <a:buClr>
                <a:schemeClr val="lt2"/>
              </a:buClr>
              <a:buSzPct val="100000"/>
              <a:buFont typeface="Noto Sans Symbols"/>
              <a:buChar char="❑"/>
            </a:pPr>
            <a:r>
              <a:rPr b="0" i="0" lang="en-US" sz="2800">
                <a:solidFill>
                  <a:schemeClr val="lt2"/>
                </a:solidFill>
                <a:latin typeface="Arial"/>
                <a:ea typeface="Arial"/>
                <a:cs typeface="Arial"/>
                <a:sym typeface="Arial"/>
              </a:rPr>
              <a:t>INDUCTIVE STEP</a:t>
            </a:r>
            <a:endParaRPr/>
          </a:p>
        </p:txBody>
      </p:sp>
    </p:spTree>
  </p:cSld>
  <p:clrMapOvr>
    <a:masterClrMapping/>
  </p:clrMapOvr>
  <p:transition spd="slow" p14:dur="1500">
    <p:split orient="ver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6" name="Shape 1226"/>
        <p:cNvGrpSpPr/>
        <p:nvPr/>
      </p:nvGrpSpPr>
      <p:grpSpPr>
        <a:xfrm>
          <a:off x="0" y="0"/>
          <a:ext cx="0" cy="0"/>
          <a:chOff x="0" y="0"/>
          <a:chExt cx="0" cy="0"/>
        </a:xfrm>
      </p:grpSpPr>
      <p:sp>
        <p:nvSpPr>
          <p:cNvPr id="1227" name="Google Shape;1227;p26"/>
          <p:cNvSpPr txBox="1"/>
          <p:nvPr>
            <p:ph type="ctrTitle"/>
          </p:nvPr>
        </p:nvSpPr>
        <p:spPr>
          <a:xfrm>
            <a:off x="649338" y="3765754"/>
            <a:ext cx="10903565" cy="1504335"/>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alibri"/>
              <a:buNone/>
            </a:pPr>
            <a:r>
              <a:rPr lang="en-US"/>
              <a:t>THANK YOU</a:t>
            </a:r>
            <a:endParaRPr/>
          </a:p>
        </p:txBody>
      </p:sp>
      <p:pic>
        <p:nvPicPr>
          <p:cNvPr descr="Smiling Face with No Fill" id="1228" name="Google Shape;1228;p26"/>
          <p:cNvPicPr preferRelativeResize="0"/>
          <p:nvPr/>
        </p:nvPicPr>
        <p:blipFill rotWithShape="1">
          <a:blip r:embed="rId4">
            <a:alphaModFix/>
          </a:blip>
          <a:srcRect b="0" l="0" r="0" t="0"/>
          <a:stretch/>
        </p:blipFill>
        <p:spPr>
          <a:xfrm>
            <a:off x="4855619" y="960120"/>
            <a:ext cx="2491002" cy="2491002"/>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pic>
      <p:sp>
        <p:nvSpPr>
          <p:cNvPr id="1229" name="Google Shape;1229;p26"/>
          <p:cNvSpPr txBox="1"/>
          <p:nvPr>
            <p:ph idx="12" type="sldNum"/>
          </p:nvPr>
        </p:nvSpPr>
        <p:spPr>
          <a:xfrm>
            <a:off x="10962917" y="6391687"/>
            <a:ext cx="551167" cy="3778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227"/>
                                        </p:tgtEl>
                                        <p:attrNameLst>
                                          <p:attrName>style.visibility</p:attrName>
                                        </p:attrNameLst>
                                      </p:cBhvr>
                                      <p:to>
                                        <p:strVal val="visible"/>
                                      </p:to>
                                    </p:set>
                                    <p:animEffect filter="fade" transition="in">
                                      <p:cBhvr>
                                        <p:cTn dur="700"/>
                                        <p:tgtEl>
                                          <p:spTgt spid="1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3"/>
          <p:cNvSpPr txBox="1"/>
          <p:nvPr>
            <p:ph type="title"/>
          </p:nvPr>
        </p:nvSpPr>
        <p:spPr>
          <a:xfrm>
            <a:off x="1688704" y="963997"/>
            <a:ext cx="8421688" cy="1325563"/>
          </a:xfrm>
          <a:prstGeom prst="rect">
            <a:avLst/>
          </a:prstGeom>
          <a:noFill/>
          <a:ln>
            <a:noFill/>
          </a:ln>
          <a:effectLst>
            <a:reflection blurRad="0" dir="0" dist="0" endA="300" endPos="35000" kx="0" rotWithShape="0" algn="bl" stA="52000" stPos="0" sy="-100000" ky="0"/>
          </a:effectLst>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Century Gothic"/>
              <a:buNone/>
            </a:pPr>
            <a:r>
              <a:rPr lang="en-US"/>
              <a:t>MEET OUR TEAM</a:t>
            </a:r>
            <a:endParaRPr/>
          </a:p>
        </p:txBody>
      </p:sp>
      <p:pic>
        <p:nvPicPr>
          <p:cNvPr id="868" name="Google Shape;868;p3"/>
          <p:cNvPicPr preferRelativeResize="0"/>
          <p:nvPr>
            <p:ph idx="2" type="pic"/>
          </p:nvPr>
        </p:nvPicPr>
        <p:blipFill rotWithShape="1">
          <a:blip r:embed="rId4">
            <a:alphaModFix/>
          </a:blip>
          <a:srcRect b="0" l="0" r="0" t="0"/>
          <a:stretch/>
        </p:blipFill>
        <p:spPr>
          <a:xfrm>
            <a:off x="560023" y="2853591"/>
            <a:ext cx="1545001" cy="1895874"/>
          </a:xfrm>
          <a:prstGeom prst="rect">
            <a:avLst/>
          </a:prstGeom>
          <a:solidFill>
            <a:srgbClr val="F2F2F2"/>
          </a:solidFill>
          <a:ln>
            <a:noFill/>
          </a:ln>
        </p:spPr>
      </p:pic>
      <p:sp>
        <p:nvSpPr>
          <p:cNvPr id="869" name="Google Shape;869;p3"/>
          <p:cNvSpPr txBox="1"/>
          <p:nvPr>
            <p:ph idx="1" type="body"/>
          </p:nvPr>
        </p:nvSpPr>
        <p:spPr>
          <a:xfrm>
            <a:off x="226595" y="4992000"/>
            <a:ext cx="2317707" cy="34306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120"/>
              <a:buNone/>
            </a:pPr>
            <a:r>
              <a:rPr lang="en-US"/>
              <a:t>MAHIR AL SHAHRIAR</a:t>
            </a:r>
            <a:endParaRPr/>
          </a:p>
        </p:txBody>
      </p:sp>
      <p:sp>
        <p:nvSpPr>
          <p:cNvPr id="870" name="Google Shape;870;p3"/>
          <p:cNvSpPr txBox="1"/>
          <p:nvPr>
            <p:ph idx="3" type="body"/>
          </p:nvPr>
        </p:nvSpPr>
        <p:spPr>
          <a:xfrm>
            <a:off x="477604" y="5450989"/>
            <a:ext cx="1845511" cy="34306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20"/>
              <a:buNone/>
            </a:pPr>
            <a:r>
              <a:rPr b="1" lang="en-US" sz="1400"/>
              <a:t>REG-2019821077</a:t>
            </a:r>
            <a:endParaRPr/>
          </a:p>
        </p:txBody>
      </p:sp>
      <p:pic>
        <p:nvPicPr>
          <p:cNvPr id="871" name="Google Shape;871;p3"/>
          <p:cNvPicPr preferRelativeResize="0"/>
          <p:nvPr>
            <p:ph idx="4" type="pic"/>
          </p:nvPr>
        </p:nvPicPr>
        <p:blipFill rotWithShape="1">
          <a:blip r:embed="rId5">
            <a:alphaModFix/>
          </a:blip>
          <a:srcRect b="0" l="0" r="0" t="0"/>
          <a:stretch/>
        </p:blipFill>
        <p:spPr>
          <a:xfrm>
            <a:off x="2918257" y="2853590"/>
            <a:ext cx="1825451" cy="1845511"/>
          </a:xfrm>
          <a:prstGeom prst="rect">
            <a:avLst/>
          </a:prstGeom>
          <a:solidFill>
            <a:srgbClr val="F2F2F2"/>
          </a:solidFill>
          <a:ln>
            <a:noFill/>
          </a:ln>
        </p:spPr>
      </p:pic>
      <p:sp>
        <p:nvSpPr>
          <p:cNvPr id="872" name="Google Shape;872;p3"/>
          <p:cNvSpPr txBox="1"/>
          <p:nvPr>
            <p:ph idx="5" type="body"/>
          </p:nvPr>
        </p:nvSpPr>
        <p:spPr>
          <a:xfrm>
            <a:off x="2680823" y="5014034"/>
            <a:ext cx="2330816" cy="34306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120"/>
              <a:buNone/>
            </a:pPr>
            <a:r>
              <a:rPr lang="en-US"/>
              <a:t>SAKIBUL ISLAM</a:t>
            </a:r>
            <a:endParaRPr/>
          </a:p>
        </p:txBody>
      </p:sp>
      <p:sp>
        <p:nvSpPr>
          <p:cNvPr id="873" name="Google Shape;873;p3"/>
          <p:cNvSpPr txBox="1"/>
          <p:nvPr>
            <p:ph idx="6" type="body"/>
          </p:nvPr>
        </p:nvSpPr>
        <p:spPr>
          <a:xfrm>
            <a:off x="2918257" y="5453680"/>
            <a:ext cx="1855949" cy="34306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20"/>
              <a:buNone/>
            </a:pPr>
            <a:r>
              <a:rPr b="1" lang="en-US" sz="1400"/>
              <a:t>REG-2019821062</a:t>
            </a:r>
            <a:endParaRPr/>
          </a:p>
        </p:txBody>
      </p:sp>
      <p:pic>
        <p:nvPicPr>
          <p:cNvPr id="874" name="Google Shape;874;p3"/>
          <p:cNvPicPr preferRelativeResize="0"/>
          <p:nvPr>
            <p:ph idx="7" type="pic"/>
          </p:nvPr>
        </p:nvPicPr>
        <p:blipFill rotWithShape="1">
          <a:blip r:embed="rId6">
            <a:alphaModFix/>
          </a:blip>
          <a:srcRect b="0" l="0" r="0" t="0"/>
          <a:stretch/>
        </p:blipFill>
        <p:spPr>
          <a:xfrm>
            <a:off x="5398523" y="2837411"/>
            <a:ext cx="1845511" cy="1845511"/>
          </a:xfrm>
          <a:prstGeom prst="rect">
            <a:avLst/>
          </a:prstGeom>
          <a:solidFill>
            <a:srgbClr val="F2F2F2"/>
          </a:solidFill>
          <a:ln>
            <a:noFill/>
          </a:ln>
        </p:spPr>
      </p:pic>
      <p:sp>
        <p:nvSpPr>
          <p:cNvPr id="875" name="Google Shape;875;p3"/>
          <p:cNvSpPr txBox="1"/>
          <p:nvPr>
            <p:ph idx="8" type="body"/>
          </p:nvPr>
        </p:nvSpPr>
        <p:spPr>
          <a:xfrm>
            <a:off x="5011639" y="4972878"/>
            <a:ext cx="2317707" cy="34306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120"/>
              <a:buNone/>
            </a:pPr>
            <a:r>
              <a:rPr lang="en-US"/>
              <a:t>SABBIR HOSSIN</a:t>
            </a:r>
            <a:endParaRPr/>
          </a:p>
        </p:txBody>
      </p:sp>
      <p:sp>
        <p:nvSpPr>
          <p:cNvPr id="876" name="Google Shape;876;p3"/>
          <p:cNvSpPr txBox="1"/>
          <p:nvPr>
            <p:ph idx="9" type="body"/>
          </p:nvPr>
        </p:nvSpPr>
        <p:spPr>
          <a:xfrm>
            <a:off x="5398523" y="5450990"/>
            <a:ext cx="1845511" cy="34306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20"/>
              <a:buNone/>
            </a:pPr>
            <a:r>
              <a:rPr b="1" lang="en-US" sz="1400"/>
              <a:t>REG-2019821037</a:t>
            </a:r>
            <a:endParaRPr/>
          </a:p>
        </p:txBody>
      </p:sp>
      <p:pic>
        <p:nvPicPr>
          <p:cNvPr id="877" name="Google Shape;877;p3"/>
          <p:cNvPicPr preferRelativeResize="0"/>
          <p:nvPr>
            <p:ph idx="13" type="pic"/>
          </p:nvPr>
        </p:nvPicPr>
        <p:blipFill rotWithShape="1">
          <a:blip r:embed="rId7">
            <a:alphaModFix/>
          </a:blip>
          <a:srcRect b="0" l="0" r="0" t="0"/>
          <a:stretch/>
        </p:blipFill>
        <p:spPr>
          <a:xfrm>
            <a:off x="7839176" y="2809766"/>
            <a:ext cx="1845511" cy="1925949"/>
          </a:xfrm>
          <a:prstGeom prst="rect">
            <a:avLst/>
          </a:prstGeom>
          <a:solidFill>
            <a:srgbClr val="F2F2F2"/>
          </a:solidFill>
          <a:ln>
            <a:noFill/>
          </a:ln>
        </p:spPr>
      </p:pic>
      <p:sp>
        <p:nvSpPr>
          <p:cNvPr id="878" name="Google Shape;878;p3"/>
          <p:cNvSpPr txBox="1"/>
          <p:nvPr>
            <p:ph idx="14" type="body"/>
          </p:nvPr>
        </p:nvSpPr>
        <p:spPr>
          <a:xfrm>
            <a:off x="7653928" y="4992000"/>
            <a:ext cx="2317706" cy="34306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120"/>
              <a:buNone/>
            </a:pPr>
            <a:r>
              <a:rPr lang="en-US"/>
              <a:t>NAIMUR RUMEL</a:t>
            </a:r>
            <a:endParaRPr/>
          </a:p>
        </p:txBody>
      </p:sp>
      <p:sp>
        <p:nvSpPr>
          <p:cNvPr id="879" name="Google Shape;879;p3"/>
          <p:cNvSpPr txBox="1"/>
          <p:nvPr>
            <p:ph idx="15" type="body"/>
          </p:nvPr>
        </p:nvSpPr>
        <p:spPr>
          <a:xfrm>
            <a:off x="7839176" y="5450990"/>
            <a:ext cx="1845510" cy="34306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20"/>
              <a:buNone/>
            </a:pPr>
            <a:r>
              <a:rPr b="1" lang="en-US" sz="1400"/>
              <a:t>REG-2019821079</a:t>
            </a:r>
            <a:endParaRPr/>
          </a:p>
        </p:txBody>
      </p:sp>
      <p:sp>
        <p:nvSpPr>
          <p:cNvPr id="880" name="Google Shape;880;p3"/>
          <p:cNvSpPr txBox="1"/>
          <p:nvPr>
            <p:ph idx="10" type="dt"/>
          </p:nvPr>
        </p:nvSpPr>
        <p:spPr>
          <a:xfrm>
            <a:off x="10650938" y="6394061"/>
            <a:ext cx="990599" cy="304799"/>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20XX</a:t>
            </a:r>
            <a:endParaRPr/>
          </a:p>
        </p:txBody>
      </p:sp>
      <p:sp>
        <p:nvSpPr>
          <p:cNvPr id="881" name="Google Shape;881;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882" name="Google Shape;882;p3"/>
          <p:cNvPicPr preferRelativeResize="0"/>
          <p:nvPr/>
        </p:nvPicPr>
        <p:blipFill rotWithShape="1">
          <a:blip r:embed="rId8">
            <a:alphaModFix/>
          </a:blip>
          <a:srcRect b="0" l="0" r="0" t="0"/>
          <a:stretch/>
        </p:blipFill>
        <p:spPr>
          <a:xfrm rot="5400000">
            <a:off x="10084605" y="2998265"/>
            <a:ext cx="2116450" cy="1633872"/>
          </a:xfrm>
          <a:prstGeom prst="rect">
            <a:avLst/>
          </a:prstGeom>
          <a:solidFill>
            <a:srgbClr val="F2F2F2"/>
          </a:solidFill>
          <a:ln>
            <a:noFill/>
          </a:ln>
        </p:spPr>
      </p:pic>
      <p:sp>
        <p:nvSpPr>
          <p:cNvPr id="883" name="Google Shape;883;p3"/>
          <p:cNvSpPr txBox="1"/>
          <p:nvPr/>
        </p:nvSpPr>
        <p:spPr>
          <a:xfrm>
            <a:off x="9874294" y="5014034"/>
            <a:ext cx="2317706" cy="343061"/>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rPr b="0" i="0" lang="en-US" sz="1400" u="none" cap="none" strike="noStrike">
                <a:solidFill>
                  <a:schemeClr val="dk1"/>
                </a:solidFill>
                <a:latin typeface="Century Gothic"/>
                <a:ea typeface="Century Gothic"/>
                <a:cs typeface="Century Gothic"/>
                <a:sym typeface="Century Gothic"/>
              </a:rPr>
              <a:t>ZAWADUL KARIM</a:t>
            </a:r>
            <a:endParaRPr/>
          </a:p>
        </p:txBody>
      </p:sp>
      <p:sp>
        <p:nvSpPr>
          <p:cNvPr id="884" name="Google Shape;884;p3"/>
          <p:cNvSpPr txBox="1"/>
          <p:nvPr/>
        </p:nvSpPr>
        <p:spPr>
          <a:xfrm>
            <a:off x="10110392" y="5450990"/>
            <a:ext cx="1845510" cy="34306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Arial"/>
              <a:buNone/>
            </a:pPr>
            <a:r>
              <a:rPr b="1" i="0" lang="en-US" sz="1400" u="none" cap="none" strike="noStrike">
                <a:solidFill>
                  <a:schemeClr val="dk1"/>
                </a:solidFill>
                <a:latin typeface="Century Gothic"/>
                <a:ea typeface="Century Gothic"/>
                <a:cs typeface="Century Gothic"/>
                <a:sym typeface="Century Gothic"/>
              </a:rPr>
              <a:t>REG-2019821064</a:t>
            </a:r>
            <a:endParaRPr/>
          </a:p>
        </p:txBody>
      </p:sp>
    </p:spTree>
  </p:cSld>
  <p:clrMapOvr>
    <a:masterClrMapping/>
  </p:clrMapOvr>
  <p:transition spd="slow" p14:dur="1500">
    <p:split orient="ver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888" name="Shape 888"/>
        <p:cNvGrpSpPr/>
        <p:nvPr/>
      </p:nvGrpSpPr>
      <p:grpSpPr>
        <a:xfrm>
          <a:off x="0" y="0"/>
          <a:ext cx="0" cy="0"/>
          <a:chOff x="0" y="0"/>
          <a:chExt cx="0" cy="0"/>
        </a:xfrm>
      </p:grpSpPr>
      <p:sp>
        <p:nvSpPr>
          <p:cNvPr id="889" name="Google Shape;889;p4"/>
          <p:cNvSpPr txBox="1"/>
          <p:nvPr>
            <p:ph type="title"/>
          </p:nvPr>
        </p:nvSpPr>
        <p:spPr>
          <a:xfrm>
            <a:off x="101074" y="648071"/>
            <a:ext cx="6065021" cy="6393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u="sng"/>
              <a:t>INTRODUCTION TO </a:t>
            </a:r>
            <a:r>
              <a:rPr lang="en-US" u="sng">
                <a:solidFill>
                  <a:srgbClr val="C00000"/>
                </a:solidFill>
              </a:rPr>
              <a:t>C</a:t>
            </a:r>
            <a:r>
              <a:rPr lang="en-US" u="sng"/>
              <a:t>O</a:t>
            </a:r>
            <a:r>
              <a:rPr lang="en-US" u="sng">
                <a:solidFill>
                  <a:srgbClr val="FFC000"/>
                </a:solidFill>
              </a:rPr>
              <a:t>N</a:t>
            </a:r>
            <a:r>
              <a:rPr lang="en-US" u="sng"/>
              <a:t>N</a:t>
            </a:r>
            <a:r>
              <a:rPr lang="en-US" u="sng">
                <a:solidFill>
                  <a:srgbClr val="00B0F0"/>
                </a:solidFill>
              </a:rPr>
              <a:t>E</a:t>
            </a:r>
            <a:r>
              <a:rPr lang="en-US" u="sng"/>
              <a:t>C</a:t>
            </a:r>
            <a:r>
              <a:rPr lang="en-US" u="sng">
                <a:solidFill>
                  <a:srgbClr val="92D050"/>
                </a:solidFill>
              </a:rPr>
              <a:t>T</a:t>
            </a:r>
            <a:r>
              <a:rPr lang="en-US" u="sng"/>
              <a:t>4</a:t>
            </a:r>
            <a:endParaRPr/>
          </a:p>
        </p:txBody>
      </p:sp>
      <p:sp>
        <p:nvSpPr>
          <p:cNvPr id="890" name="Google Shape;890;p4"/>
          <p:cNvSpPr txBox="1"/>
          <p:nvPr>
            <p:ph idx="1" type="body"/>
          </p:nvPr>
        </p:nvSpPr>
        <p:spPr>
          <a:xfrm>
            <a:off x="180782" y="1400036"/>
            <a:ext cx="11830436" cy="51388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800"/>
              <a:buNone/>
            </a:pPr>
            <a:r>
              <a:t/>
            </a:r>
            <a:endParaRPr b="0" i="0" sz="2800" u="none" strike="noStrike">
              <a:solidFill>
                <a:srgbClr val="000000"/>
              </a:solidFill>
              <a:latin typeface="Arial"/>
              <a:ea typeface="Arial"/>
              <a:cs typeface="Arial"/>
              <a:sym typeface="Arial"/>
            </a:endParaRPr>
          </a:p>
          <a:p>
            <a:pPr indent="0" lvl="0" marL="0" rtl="0" algn="just">
              <a:lnSpc>
                <a:spcPct val="100000"/>
              </a:lnSpc>
              <a:spcBef>
                <a:spcPts val="1000"/>
              </a:spcBef>
              <a:spcAft>
                <a:spcPts val="0"/>
              </a:spcAft>
              <a:buClr>
                <a:srgbClr val="000000"/>
              </a:buClr>
              <a:buSzPts val="2800"/>
              <a:buNone/>
            </a:pPr>
            <a:r>
              <a:rPr b="0" i="0" lang="en-US" sz="2800" u="none" strike="noStrike">
                <a:solidFill>
                  <a:srgbClr val="000000"/>
                </a:solidFill>
                <a:latin typeface="Arial"/>
                <a:ea typeface="Arial"/>
                <a:cs typeface="Arial"/>
                <a:sym typeface="Arial"/>
              </a:rPr>
              <a:t>Connect-Four is a tic-tac-toe-like two-player game in which players alternately place pieces on a vertical board 7 columns across and 6 rows high. Each player uses pieces of a particular color (commonly black and red, or sometimes yellow and red), and the object is to be the first to obtain four pieces in a horizontal, vertical, or diagonal line. Because the board is vertical, pieces inserted in a given column always drop to the lowest unoccupied row of that column. As soon as a column contains 6 pieces, it is full, and no other piece can be placed in the column.</a:t>
            </a:r>
            <a:endParaRPr sz="2800">
              <a:latin typeface="Arial"/>
              <a:ea typeface="Arial"/>
              <a:cs typeface="Arial"/>
              <a:sym typeface="Arial"/>
            </a:endParaRPr>
          </a:p>
        </p:txBody>
      </p:sp>
      <p:sp>
        <p:nvSpPr>
          <p:cNvPr id="891" name="Google Shape;89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14:dur="1500">
    <p:split orient="ver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5" name="Shape 895"/>
        <p:cNvGrpSpPr/>
        <p:nvPr/>
      </p:nvGrpSpPr>
      <p:grpSpPr>
        <a:xfrm>
          <a:off x="0" y="0"/>
          <a:ext cx="0" cy="0"/>
          <a:chOff x="0" y="0"/>
          <a:chExt cx="0" cy="0"/>
        </a:xfrm>
      </p:grpSpPr>
      <p:sp>
        <p:nvSpPr>
          <p:cNvPr id="896" name="Google Shape;896;p5"/>
          <p:cNvSpPr txBox="1"/>
          <p:nvPr>
            <p:ph idx="1" type="body"/>
          </p:nvPr>
        </p:nvSpPr>
        <p:spPr>
          <a:xfrm>
            <a:off x="831850" y="1903412"/>
            <a:ext cx="4524375" cy="4333152"/>
          </a:xfrm>
          <a:prstGeom prst="rect">
            <a:avLst/>
          </a:prstGeom>
          <a:noFill/>
          <a:ln>
            <a:noFill/>
          </a:ln>
        </p:spPr>
        <p:txBody>
          <a:bodyPr anchorCtr="0" anchor="t" bIns="45700" lIns="91425" spcFirstLastPara="1" rIns="91425" wrap="square" tIns="45700">
            <a:noAutofit/>
          </a:bodyPr>
          <a:lstStyle/>
          <a:p>
            <a:pPr indent="-285750" lvl="0" marL="285750" rtl="0" algn="l">
              <a:lnSpc>
                <a:spcPct val="200000"/>
              </a:lnSpc>
              <a:spcBef>
                <a:spcPts val="0"/>
              </a:spcBef>
              <a:spcAft>
                <a:spcPts val="0"/>
              </a:spcAft>
              <a:buClr>
                <a:schemeClr val="dk1"/>
              </a:buClr>
              <a:buSzPts val="1600"/>
              <a:buFont typeface="Noto Sans Symbols"/>
              <a:buChar char="⮚"/>
            </a:pPr>
            <a:r>
              <a:rPr lang="en-US" sz="1600">
                <a:latin typeface="Arial"/>
                <a:ea typeface="Arial"/>
                <a:cs typeface="Arial"/>
                <a:sym typeface="Arial"/>
              </a:rPr>
              <a:t>It's You (Red Coins vs the Computer (Blue Coins2)</a:t>
            </a:r>
            <a:endParaRPr/>
          </a:p>
          <a:p>
            <a:pPr indent="-285750" lvl="0" marL="285750" rtl="0" algn="l">
              <a:lnSpc>
                <a:spcPct val="200000"/>
              </a:lnSpc>
              <a:spcBef>
                <a:spcPts val="1000"/>
              </a:spcBef>
              <a:spcAft>
                <a:spcPts val="0"/>
              </a:spcAft>
              <a:buClr>
                <a:schemeClr val="dk1"/>
              </a:buClr>
              <a:buSzPts val="1600"/>
              <a:buFont typeface="Noto Sans Symbols"/>
              <a:buChar char="⮚"/>
            </a:pPr>
            <a:r>
              <a:rPr lang="en-US" sz="1600">
                <a:latin typeface="Arial"/>
                <a:ea typeface="Arial"/>
                <a:cs typeface="Arial"/>
                <a:sym typeface="Arial"/>
              </a:rPr>
              <a:t>Players take turn to drop coins. Click top to drop</a:t>
            </a:r>
            <a:endParaRPr sz="1600">
              <a:latin typeface="Arial"/>
              <a:ea typeface="Arial"/>
              <a:cs typeface="Arial"/>
              <a:sym typeface="Arial"/>
            </a:endParaRPr>
          </a:p>
          <a:p>
            <a:pPr indent="-285750" lvl="0" marL="285750" rtl="0" algn="l">
              <a:lnSpc>
                <a:spcPct val="200000"/>
              </a:lnSpc>
              <a:spcBef>
                <a:spcPts val="1000"/>
              </a:spcBef>
              <a:spcAft>
                <a:spcPts val="0"/>
              </a:spcAft>
              <a:buClr>
                <a:schemeClr val="dk1"/>
              </a:buClr>
              <a:buSzPts val="1600"/>
              <a:buFont typeface="Noto Sans Symbols"/>
              <a:buChar char="⮚"/>
            </a:pPr>
            <a:r>
              <a:rPr lang="en-US" sz="1600">
                <a:latin typeface="Arial"/>
                <a:ea typeface="Arial"/>
                <a:cs typeface="Arial"/>
                <a:sym typeface="Arial"/>
              </a:rPr>
              <a:t>To win, you must form a line of 4 red coins. The line can be vertical, horizontal or diagonal</a:t>
            </a:r>
            <a:endParaRPr sz="1600">
              <a:latin typeface="Arial"/>
              <a:ea typeface="Arial"/>
              <a:cs typeface="Arial"/>
              <a:sym typeface="Arial"/>
            </a:endParaRPr>
          </a:p>
        </p:txBody>
      </p:sp>
      <p:sp>
        <p:nvSpPr>
          <p:cNvPr id="897" name="Google Shape;897;p5"/>
          <p:cNvSpPr txBox="1"/>
          <p:nvPr>
            <p:ph idx="10" type="dt"/>
          </p:nvPr>
        </p:nvSpPr>
        <p:spPr>
          <a:xfrm>
            <a:off x="838200" y="6356350"/>
            <a:ext cx="1219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20XX</a:t>
            </a:r>
            <a:endParaRPr/>
          </a:p>
        </p:txBody>
      </p:sp>
      <p:sp>
        <p:nvSpPr>
          <p:cNvPr id="898" name="Google Shape;898;p5"/>
          <p:cNvSpPr txBox="1"/>
          <p:nvPr>
            <p:ph idx="11" type="ftr"/>
          </p:nvPr>
        </p:nvSpPr>
        <p:spPr>
          <a:xfrm>
            <a:off x="2463800" y="6356350"/>
            <a:ext cx="3479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PRESENTATION TITLE</a:t>
            </a:r>
            <a:endParaRPr/>
          </a:p>
        </p:txBody>
      </p:sp>
      <p:sp>
        <p:nvSpPr>
          <p:cNvPr id="899" name="Google Shape;89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1" lang="en-US">
                <a:solidFill>
                  <a:schemeClr val="dk1"/>
                </a:solidFill>
              </a:rPr>
              <a:t>‹#›</a:t>
            </a:fld>
            <a:endParaRPr b="1">
              <a:solidFill>
                <a:schemeClr val="dk1"/>
              </a:solidFill>
            </a:endParaRPr>
          </a:p>
        </p:txBody>
      </p:sp>
      <p:sp>
        <p:nvSpPr>
          <p:cNvPr id="900" name="Google Shape;900;p5"/>
          <p:cNvSpPr txBox="1"/>
          <p:nvPr>
            <p:ph type="title"/>
          </p:nvPr>
        </p:nvSpPr>
        <p:spPr>
          <a:xfrm>
            <a:off x="831850" y="621436"/>
            <a:ext cx="5111750" cy="67488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lang="en-US" u="sng"/>
              <a:t>HOW PLAY TO </a:t>
            </a:r>
            <a:r>
              <a:rPr lang="en-US" u="sng">
                <a:solidFill>
                  <a:srgbClr val="C00000"/>
                </a:solidFill>
              </a:rPr>
              <a:t>C</a:t>
            </a:r>
            <a:r>
              <a:rPr lang="en-US" u="sng"/>
              <a:t>O</a:t>
            </a:r>
            <a:r>
              <a:rPr lang="en-US" u="sng">
                <a:solidFill>
                  <a:srgbClr val="FFC000"/>
                </a:solidFill>
              </a:rPr>
              <a:t>N</a:t>
            </a:r>
            <a:r>
              <a:rPr lang="en-US" u="sng"/>
              <a:t>N</a:t>
            </a:r>
            <a:r>
              <a:rPr lang="en-US" u="sng">
                <a:solidFill>
                  <a:srgbClr val="00B0F0"/>
                </a:solidFill>
              </a:rPr>
              <a:t>E</a:t>
            </a:r>
            <a:r>
              <a:rPr lang="en-US" u="sng"/>
              <a:t>C</a:t>
            </a:r>
            <a:r>
              <a:rPr lang="en-US" u="sng">
                <a:solidFill>
                  <a:srgbClr val="92D050"/>
                </a:solidFill>
              </a:rPr>
              <a:t>T</a:t>
            </a:r>
            <a:r>
              <a:rPr lang="en-US" u="sng"/>
              <a:t>4</a:t>
            </a:r>
            <a:endParaRPr/>
          </a:p>
        </p:txBody>
      </p:sp>
      <p:pic>
        <p:nvPicPr>
          <p:cNvPr descr="A picture containing bubble chart&#10;&#10;Description automatically generated" id="901" name="Google Shape;901;p5"/>
          <p:cNvPicPr preferRelativeResize="0"/>
          <p:nvPr/>
        </p:nvPicPr>
        <p:blipFill rotWithShape="1">
          <a:blip r:embed="rId3">
            <a:alphaModFix/>
          </a:blip>
          <a:srcRect b="0" l="0" r="0" t="0"/>
          <a:stretch/>
        </p:blipFill>
        <p:spPr>
          <a:xfrm>
            <a:off x="5943600" y="3648075"/>
            <a:ext cx="5764072" cy="2790825"/>
          </a:xfrm>
          <a:prstGeom prst="rect">
            <a:avLst/>
          </a:prstGeom>
          <a:noFill/>
          <a:ln>
            <a:noFill/>
          </a:ln>
          <a:effectLst>
            <a:reflection blurRad="0" dir="5400000" dist="50800" endA="0" endPos="0" kx="0" rotWithShape="0" algn="bl" stA="45000" stPos="0" sy="-100000" ky="0"/>
          </a:effectLst>
        </p:spPr>
      </p:pic>
    </p:spTree>
  </p:cSld>
  <p:clrMapOvr>
    <a:masterClrMapping/>
  </p:clrMapOvr>
  <p:transition spd="slow" p14:dur="1500">
    <p:split orient="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5" name="Shape 905"/>
        <p:cNvGrpSpPr/>
        <p:nvPr/>
      </p:nvGrpSpPr>
      <p:grpSpPr>
        <a:xfrm>
          <a:off x="0" y="0"/>
          <a:ext cx="0" cy="0"/>
          <a:chOff x="0" y="0"/>
          <a:chExt cx="0" cy="0"/>
        </a:xfrm>
      </p:grpSpPr>
      <p:sp>
        <p:nvSpPr>
          <p:cNvPr id="906" name="Google Shape;906;p6"/>
          <p:cNvSpPr txBox="1"/>
          <p:nvPr>
            <p:ph idx="4294967295" type="title"/>
          </p:nvPr>
        </p:nvSpPr>
        <p:spPr>
          <a:xfrm>
            <a:off x="0" y="728663"/>
            <a:ext cx="5408613" cy="1127125"/>
          </a:xfrm>
          <a:prstGeom prst="rect">
            <a:avLst/>
          </a:prstGeom>
          <a:noFill/>
          <a:ln>
            <a:noFill/>
          </a:ln>
        </p:spPr>
        <p:txBody>
          <a:bodyPr anchorCtr="0" anchor="ctr"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2000"/>
              <a:buFont typeface="Noto Sans Symbols"/>
              <a:buChar char="❑"/>
            </a:pPr>
            <a:r>
              <a:rPr b="1" lang="en-US" sz="2000">
                <a:solidFill>
                  <a:schemeClr val="dk1"/>
                </a:solidFill>
                <a:latin typeface="Arial"/>
                <a:ea typeface="Arial"/>
                <a:cs typeface="Arial"/>
                <a:sym typeface="Arial"/>
              </a:rPr>
              <a:t>Modeling the game logic-the MAIN FUNCTION</a:t>
            </a:r>
            <a:br>
              <a:rPr b="1" lang="en-US" sz="4400">
                <a:solidFill>
                  <a:schemeClr val="dk1"/>
                </a:solidFill>
                <a:latin typeface="Arial"/>
                <a:ea typeface="Arial"/>
                <a:cs typeface="Arial"/>
                <a:sym typeface="Arial"/>
              </a:rPr>
            </a:br>
            <a:endParaRPr b="1" sz="4400">
              <a:solidFill>
                <a:schemeClr val="dk1"/>
              </a:solidFill>
              <a:latin typeface="Arial"/>
              <a:ea typeface="Arial"/>
              <a:cs typeface="Arial"/>
              <a:sym typeface="Arial"/>
            </a:endParaRPr>
          </a:p>
        </p:txBody>
      </p:sp>
      <p:cxnSp>
        <p:nvCxnSpPr>
          <p:cNvPr id="907" name="Google Shape;907;p6"/>
          <p:cNvCxnSpPr/>
          <p:nvPr/>
        </p:nvCxnSpPr>
        <p:spPr>
          <a:xfrm>
            <a:off x="171345" y="1344692"/>
            <a:ext cx="5621230" cy="0"/>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sp>
        <p:nvSpPr>
          <p:cNvPr id="908" name="Google Shape;908;p6"/>
          <p:cNvSpPr txBox="1"/>
          <p:nvPr/>
        </p:nvSpPr>
        <p:spPr>
          <a:xfrm>
            <a:off x="333391" y="1660166"/>
            <a:ext cx="11525218" cy="3648677"/>
          </a:xfrm>
          <a:prstGeom prst="rect">
            <a:avLst/>
          </a:prstGeom>
          <a:noFill/>
          <a:ln>
            <a:noFill/>
          </a:ln>
        </p:spPr>
        <p:txBody>
          <a:bodyPr anchorCtr="0" anchor="b"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Century Gothic"/>
                <a:ea typeface="Century Gothic"/>
                <a:cs typeface="Century Gothic"/>
                <a:sym typeface="Century Gothic"/>
              </a:rPr>
              <a:t>MODELLING GAME DATA:</a:t>
            </a:r>
            <a:endParaRPr/>
          </a:p>
          <a:p>
            <a:pPr indent="-304800" lvl="0" marL="457200" marR="0" rtl="0" algn="l">
              <a:lnSpc>
                <a:spcPct val="100000"/>
              </a:lnSpc>
              <a:spcBef>
                <a:spcPts val="0"/>
              </a:spcBef>
              <a:spcAft>
                <a:spcPts val="0"/>
              </a:spcAft>
              <a:buClr>
                <a:schemeClr val="dk1"/>
              </a:buClr>
              <a:buSzPts val="2400"/>
              <a:buFont typeface="Noto Sans Symbols"/>
              <a:buNone/>
            </a:pPr>
            <a:r>
              <a:t/>
            </a:r>
            <a:endParaRPr b="1" i="0" sz="2400" u="none" cap="none" strike="noStrike">
              <a:solidFill>
                <a:schemeClr val="dk1"/>
              </a:solidFill>
              <a:latin typeface="Century Gothic"/>
              <a:ea typeface="Century Gothic"/>
              <a:cs typeface="Century Gothic"/>
              <a:sym typeface="Century Gothic"/>
            </a:endParaRPr>
          </a:p>
          <a:p>
            <a:pPr indent="-457200" lvl="0" marL="45720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Century Gothic"/>
                <a:ea typeface="Century Gothic"/>
                <a:cs typeface="Century Gothic"/>
                <a:sym typeface="Century Gothic"/>
              </a:rPr>
              <a:t>THE GAME BOARD: MATHEMATICALLY :- 6X7 MATRIX: COMPUTATIONALLY 2D ARRAY BOARD</a:t>
            </a:r>
            <a:endParaRPr/>
          </a:p>
          <a:p>
            <a:pPr indent="0" lvl="0" marL="0" marR="0" rtl="0" algn="l">
              <a:lnSpc>
                <a:spcPct val="100000"/>
              </a:lnSpc>
              <a:spcBef>
                <a:spcPts val="0"/>
              </a:spcBef>
              <a:spcAft>
                <a:spcPts val="0"/>
              </a:spcAft>
              <a:buClr>
                <a:schemeClr val="dk1"/>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a:p>
            <a:pPr indent="-457200" lvl="0" marL="457200" marR="0" rtl="0" algn="l">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Century Gothic"/>
                <a:ea typeface="Century Gothic"/>
                <a:cs typeface="Century Gothic"/>
                <a:sym typeface="Century Gothic"/>
              </a:rPr>
              <a:t>PLAYER INFORMATION: MATHEMATICALLY: PAIR(2-TUPLE) CONSISTING OF NAME AND SYMBOL: COMPUTATIONALLY WE USED THE STRUCTURE PLAYER WITH MEMBERS: NAME- STRING, AND SYMBOL: CHARACTER VARIABLE</a:t>
            </a:r>
            <a:endParaRPr/>
          </a:p>
          <a:p>
            <a:pPr indent="-457200" lvl="0" marL="457200" marR="0" rtl="0" algn="l">
              <a:lnSpc>
                <a:spcPct val="100000"/>
              </a:lnSpc>
              <a:spcBef>
                <a:spcPts val="0"/>
              </a:spcBef>
              <a:spcAft>
                <a:spcPts val="0"/>
              </a:spcAft>
              <a:buClr>
                <a:schemeClr val="dk1"/>
              </a:buClr>
              <a:buSzPts val="1400"/>
              <a:buFont typeface="Noto Sans Symbols"/>
              <a:buChar char="⮚"/>
            </a:pPr>
            <a:br>
              <a:rPr b="0" i="0" lang="en-US" sz="1400" u="none" cap="none" strike="noStrike">
                <a:solidFill>
                  <a:schemeClr val="dk1"/>
                </a:solidFill>
                <a:latin typeface="Century Gothic"/>
                <a:ea typeface="Century Gothic"/>
                <a:cs typeface="Century Gothic"/>
                <a:sym typeface="Century Gothic"/>
              </a:rPr>
            </a:br>
            <a:r>
              <a:rPr b="0" i="0" lang="en-US" sz="1400" u="none" cap="none" strike="noStrike">
                <a:solidFill>
                  <a:schemeClr val="dk1"/>
                </a:solidFill>
                <a:latin typeface="Century Gothic"/>
                <a:ea typeface="Century Gothic"/>
                <a:cs typeface="Century Gothic"/>
                <a:sym typeface="Century Gothic"/>
              </a:rPr>
              <a:t>RESULT: MODELLED INTO NUMERICAL DATA 0,1,2 TO REPRESENT CONTINUATION, WINNING, AND DRAW POSITION, USING VARIABLE RESULT</a:t>
            </a:r>
            <a:endParaRPr/>
          </a:p>
          <a:p>
            <a:pPr indent="0" lvl="0" marL="0" marR="0" rtl="0" algn="l">
              <a:lnSpc>
                <a:spcPct val="100000"/>
              </a:lnSpc>
              <a:spcBef>
                <a:spcPts val="0"/>
              </a:spcBef>
              <a:spcAft>
                <a:spcPts val="0"/>
              </a:spcAft>
              <a:buClr>
                <a:schemeClr val="dk1"/>
              </a:buClr>
              <a:buSzPts val="1400"/>
              <a:buFont typeface="Century Gothic"/>
              <a:buNone/>
            </a:pPr>
            <a:r>
              <a:t/>
            </a:r>
            <a:endParaRPr b="0" i="0" sz="14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chemeClr val="dk1"/>
              </a:buClr>
              <a:buSzPts val="2000"/>
              <a:buFont typeface="Century Gothic"/>
              <a:buNone/>
            </a:pPr>
            <a:r>
              <a:t/>
            </a:r>
            <a:endParaRPr b="1" i="0" sz="2000" u="none" cap="none" strike="noStrike">
              <a:solidFill>
                <a:schemeClr val="dk1"/>
              </a:solidFill>
              <a:latin typeface="Century Gothic"/>
              <a:ea typeface="Century Gothic"/>
              <a:cs typeface="Century Gothic"/>
              <a:sym typeface="Century Gothic"/>
            </a:endParaRPr>
          </a:p>
        </p:txBody>
      </p:sp>
    </p:spTree>
  </p:cSld>
  <p:clrMapOvr>
    <a:masterClrMapping/>
  </p:clrMapOvr>
  <p:transition spd="slow" p14:dur="1500">
    <p:split orient="ver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2" name="Shape 912"/>
        <p:cNvGrpSpPr/>
        <p:nvPr/>
      </p:nvGrpSpPr>
      <p:grpSpPr>
        <a:xfrm>
          <a:off x="0" y="0"/>
          <a:ext cx="0" cy="0"/>
          <a:chOff x="0" y="0"/>
          <a:chExt cx="0" cy="0"/>
        </a:xfrm>
      </p:grpSpPr>
      <p:pic>
        <p:nvPicPr>
          <p:cNvPr id="913" name="Google Shape;913;p7"/>
          <p:cNvPicPr preferRelativeResize="0"/>
          <p:nvPr/>
        </p:nvPicPr>
        <p:blipFill rotWithShape="1">
          <a:blip r:embed="rId4">
            <a:alphaModFix/>
          </a:blip>
          <a:srcRect b="0" l="0" r="0" t="0"/>
          <a:stretch/>
        </p:blipFill>
        <p:spPr>
          <a:xfrm>
            <a:off x="0" y="0"/>
            <a:ext cx="12188825" cy="6856214"/>
          </a:xfrm>
          <a:prstGeom prst="rect">
            <a:avLst/>
          </a:prstGeom>
          <a:noFill/>
          <a:ln>
            <a:noFill/>
          </a:ln>
        </p:spPr>
      </p:pic>
      <p:sp>
        <p:nvSpPr>
          <p:cNvPr id="914" name="Google Shape;914;p7"/>
          <p:cNvSpPr/>
          <p:nvPr/>
        </p:nvSpPr>
        <p:spPr>
          <a:xfrm>
            <a:off x="0" y="0"/>
            <a:ext cx="12192000" cy="68580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mbria"/>
              <a:ea typeface="Cambria"/>
              <a:cs typeface="Cambria"/>
              <a:sym typeface="Cambria"/>
            </a:endParaRPr>
          </a:p>
        </p:txBody>
      </p:sp>
      <p:sp>
        <p:nvSpPr>
          <p:cNvPr id="915" name="Google Shape;915;p7"/>
          <p:cNvSpPr txBox="1"/>
          <p:nvPr>
            <p:ph type="title"/>
          </p:nvPr>
        </p:nvSpPr>
        <p:spPr>
          <a:xfrm>
            <a:off x="1514479" y="3232236"/>
            <a:ext cx="6020177" cy="1102002"/>
          </a:xfrm>
          <a:prstGeom prst="rect">
            <a:avLst/>
          </a:prstGeom>
          <a:no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b="0" i="0" lang="en-US">
                <a:latin typeface="Arial"/>
                <a:ea typeface="Arial"/>
                <a:cs typeface="Arial"/>
                <a:sym typeface="Arial"/>
              </a:rPr>
              <a:t>MAIN FUNCTION</a:t>
            </a:r>
            <a:br>
              <a:rPr b="0" i="0" lang="en-US">
                <a:latin typeface="Arial"/>
                <a:ea typeface="Arial"/>
                <a:cs typeface="Arial"/>
                <a:sym typeface="Arial"/>
              </a:rPr>
            </a:br>
            <a:br>
              <a:rPr b="0" i="0" lang="en-US">
                <a:latin typeface="Arial"/>
                <a:ea typeface="Arial"/>
                <a:cs typeface="Arial"/>
                <a:sym typeface="Arial"/>
              </a:rPr>
            </a:br>
            <a:r>
              <a:rPr lang="en-US">
                <a:latin typeface="Arial"/>
                <a:ea typeface="Arial"/>
                <a:cs typeface="Arial"/>
                <a:sym typeface="Arial"/>
              </a:rPr>
              <a:t>AND SLIDE PRESENTATION</a:t>
            </a:r>
            <a:br>
              <a:rPr b="0" i="0" lang="en-US">
                <a:latin typeface="Arial"/>
                <a:ea typeface="Arial"/>
                <a:cs typeface="Arial"/>
                <a:sym typeface="Arial"/>
              </a:rPr>
            </a:br>
            <a:endParaRPr b="0" i="0">
              <a:latin typeface="Arial"/>
              <a:ea typeface="Arial"/>
              <a:cs typeface="Arial"/>
              <a:sym typeface="Arial"/>
            </a:endParaRPr>
          </a:p>
        </p:txBody>
      </p:sp>
      <p:cxnSp>
        <p:nvCxnSpPr>
          <p:cNvPr id="916" name="Google Shape;916;p7"/>
          <p:cNvCxnSpPr/>
          <p:nvPr/>
        </p:nvCxnSpPr>
        <p:spPr>
          <a:xfrm>
            <a:off x="7534656" y="1668780"/>
            <a:ext cx="0" cy="3520440"/>
          </a:xfrm>
          <a:prstGeom prst="straightConnector1">
            <a:avLst/>
          </a:prstGeom>
          <a:noFill/>
          <a:ln cap="flat" cmpd="sng" w="19050">
            <a:solidFill>
              <a:schemeClr val="accent1"/>
            </a:solidFill>
            <a:prstDash val="solid"/>
            <a:round/>
            <a:headEnd len="sm" w="sm" type="none"/>
            <a:tailEnd len="sm" w="sm" type="none"/>
          </a:ln>
        </p:spPr>
      </p:cxnSp>
      <p:sp>
        <p:nvSpPr>
          <p:cNvPr id="917" name="Google Shape;917;p7"/>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2000">
                <a:solidFill>
                  <a:schemeClr val="lt1"/>
                </a:solidFill>
                <a:latin typeface="Cambria"/>
                <a:ea typeface="Cambria"/>
                <a:cs typeface="Cambria"/>
                <a:sym typeface="Cambria"/>
              </a:rPr>
              <a:t>‹#›</a:t>
            </a:fld>
            <a:endParaRPr b="0" i="0" sz="2000">
              <a:solidFill>
                <a:schemeClr val="lt1"/>
              </a:solidFill>
              <a:latin typeface="Cambria"/>
              <a:ea typeface="Cambria"/>
              <a:cs typeface="Cambria"/>
              <a:sym typeface="Cambria"/>
            </a:endParaRPr>
          </a:p>
        </p:txBody>
      </p:sp>
      <p:sp>
        <p:nvSpPr>
          <p:cNvPr id="918" name="Google Shape;918;p7"/>
          <p:cNvSpPr txBox="1"/>
          <p:nvPr/>
        </p:nvSpPr>
        <p:spPr>
          <a:xfrm>
            <a:off x="6459726" y="1189565"/>
            <a:ext cx="6202975" cy="2289691"/>
          </a:xfrm>
          <a:prstGeom prst="rect">
            <a:avLst/>
          </a:prstGeom>
          <a:no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Clr>
                <a:schemeClr val="lt1"/>
              </a:buClr>
              <a:buSzPts val="2800"/>
              <a:buFont typeface="Arial"/>
              <a:buNone/>
            </a:pPr>
            <a:br>
              <a:rPr b="0" i="0" lang="en-US" sz="2800" u="none" cap="none" strike="noStrike">
                <a:solidFill>
                  <a:schemeClr val="lt1"/>
                </a:solidFill>
                <a:latin typeface="Arial"/>
                <a:ea typeface="Arial"/>
                <a:cs typeface="Arial"/>
                <a:sym typeface="Arial"/>
              </a:rPr>
            </a:br>
            <a:br>
              <a:rPr b="0" i="0" lang="en-US" sz="2800" u="none" cap="none" strike="noStrike">
                <a:solidFill>
                  <a:schemeClr val="lt1"/>
                </a:solidFill>
                <a:latin typeface="Arial"/>
                <a:ea typeface="Arial"/>
                <a:cs typeface="Arial"/>
                <a:sym typeface="Arial"/>
              </a:rPr>
            </a:br>
            <a:r>
              <a:rPr b="0" i="0" lang="en-US" sz="2800" u="none" cap="none" strike="noStrike">
                <a:solidFill>
                  <a:schemeClr val="lt1"/>
                </a:solidFill>
                <a:latin typeface="Arial"/>
                <a:ea typeface="Arial"/>
                <a:cs typeface="Arial"/>
                <a:sym typeface="Arial"/>
              </a:rPr>
              <a:t>BY ZAWADUL KARIM</a:t>
            </a:r>
            <a:br>
              <a:rPr b="0" i="0" lang="en-US" sz="2800" u="none" cap="none" strike="noStrike">
                <a:solidFill>
                  <a:schemeClr val="lt1"/>
                </a:solidFill>
                <a:latin typeface="Arial"/>
                <a:ea typeface="Arial"/>
                <a:cs typeface="Arial"/>
                <a:sym typeface="Arial"/>
              </a:rPr>
            </a:br>
            <a:r>
              <a:rPr b="0" i="0" lang="en-US" sz="2800" u="none" cap="none" strike="noStrike">
                <a:solidFill>
                  <a:schemeClr val="lt1"/>
                </a:solidFill>
                <a:latin typeface="Arial"/>
                <a:ea typeface="Arial"/>
                <a:cs typeface="Arial"/>
                <a:sym typeface="Arial"/>
              </a:rPr>
              <a:t>REG NO: 2019831064</a:t>
            </a:r>
            <a:endParaRPr/>
          </a:p>
        </p:txBody>
      </p:sp>
    </p:spTree>
  </p:cSld>
  <p:clrMapOvr>
    <a:masterClrMapping/>
  </p:clrMapOvr>
  <p:transition spd="slow" p14:dur="1500">
    <p:split orient="ver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915"/>
                                        </p:tgtEl>
                                        <p:attrNameLst>
                                          <p:attrName>style.visibility</p:attrName>
                                        </p:attrNameLst>
                                      </p:cBhvr>
                                      <p:to>
                                        <p:strVal val="visible"/>
                                      </p:to>
                                    </p:set>
                                    <p:animEffect filter="fade" transition="in">
                                      <p:cBhvr>
                                        <p:cTn dur="400"/>
                                        <p:tgtEl>
                                          <p:spTgt spid="915"/>
                                        </p:tgtEl>
                                      </p:cBhvr>
                                    </p:animEffect>
                                  </p:childTnLst>
                                </p:cTn>
                              </p:par>
                              <p:par>
                                <p:cTn fill="hold" nodeType="withEffect" presetClass="entr" presetID="10" presetSubtype="0">
                                  <p:stCondLst>
                                    <p:cond delay="500"/>
                                  </p:stCondLst>
                                  <p:childTnLst>
                                    <p:set>
                                      <p:cBhvr>
                                        <p:cTn dur="1" fill="hold">
                                          <p:stCondLst>
                                            <p:cond delay="0"/>
                                          </p:stCondLst>
                                        </p:cTn>
                                        <p:tgtEl>
                                          <p:spTgt spid="918"/>
                                        </p:tgtEl>
                                        <p:attrNameLst>
                                          <p:attrName>style.visibility</p:attrName>
                                        </p:attrNameLst>
                                      </p:cBhvr>
                                      <p:to>
                                        <p:strVal val="visible"/>
                                      </p:to>
                                    </p:set>
                                    <p:animEffect filter="fade" transition="in">
                                      <p:cBhvr>
                                        <p:cTn dur="400"/>
                                        <p:tgtEl>
                                          <p:spTgt spid="9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2" name="Shape 922"/>
        <p:cNvGrpSpPr/>
        <p:nvPr/>
      </p:nvGrpSpPr>
      <p:grpSpPr>
        <a:xfrm>
          <a:off x="0" y="0"/>
          <a:ext cx="0" cy="0"/>
          <a:chOff x="0" y="0"/>
          <a:chExt cx="0" cy="0"/>
        </a:xfrm>
      </p:grpSpPr>
      <p:sp>
        <p:nvSpPr>
          <p:cNvPr id="923" name="Google Shape;923;p8"/>
          <p:cNvSpPr txBox="1"/>
          <p:nvPr>
            <p:ph type="title"/>
          </p:nvPr>
        </p:nvSpPr>
        <p:spPr>
          <a:xfrm>
            <a:off x="554208" y="473153"/>
            <a:ext cx="5111750" cy="1204912"/>
          </a:xfrm>
          <a:prstGeom prst="rect">
            <a:avLst/>
          </a:prstGeom>
          <a:noFill/>
          <a:ln>
            <a:noFill/>
          </a:ln>
        </p:spPr>
        <p:txBody>
          <a:bodyPr anchorCtr="0" anchor="b" bIns="45700" lIns="91425" spcFirstLastPara="1" rIns="91425" wrap="square" tIns="45700">
            <a:noAutofit/>
          </a:bodyPr>
          <a:lstStyle/>
          <a:p>
            <a:pPr indent="-285750" lvl="0" marL="285750" rtl="0" algn="l">
              <a:lnSpc>
                <a:spcPct val="100000"/>
              </a:lnSpc>
              <a:spcBef>
                <a:spcPts val="0"/>
              </a:spcBef>
              <a:spcAft>
                <a:spcPts val="0"/>
              </a:spcAft>
              <a:buClr>
                <a:schemeClr val="dk1"/>
              </a:buClr>
              <a:buSzPts val="1600"/>
              <a:buFont typeface="Noto Sans Symbols"/>
              <a:buChar char="❑"/>
            </a:pPr>
            <a:r>
              <a:rPr b="1" lang="en-US" sz="1600"/>
              <a:t>MODELLING THE GAME PROCESS:</a:t>
            </a:r>
            <a:br>
              <a:rPr b="1" lang="en-US" sz="1600"/>
            </a:br>
            <a:br>
              <a:rPr b="1" lang="en-US" sz="1600"/>
            </a:br>
            <a:r>
              <a:rPr lang="en-US" sz="1400"/>
              <a:t>THE PROGRAM FLOWS AS FOLLOWS:</a:t>
            </a:r>
            <a:br>
              <a:rPr lang="en-US" sz="1400"/>
            </a:br>
            <a:endParaRPr sz="1400"/>
          </a:p>
        </p:txBody>
      </p:sp>
      <p:sp>
        <p:nvSpPr>
          <p:cNvPr id="924" name="Google Shape;92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925" name="Google Shape;925;p8"/>
          <p:cNvSpPr txBox="1"/>
          <p:nvPr/>
        </p:nvSpPr>
        <p:spPr>
          <a:xfrm>
            <a:off x="3540125" y="1729064"/>
            <a:ext cx="5111750" cy="241680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br>
              <a:rPr b="0" i="0" lang="en-US"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p:txBody>
      </p:sp>
      <p:sp>
        <p:nvSpPr>
          <p:cNvPr id="926" name="Google Shape;926;p8"/>
          <p:cNvSpPr/>
          <p:nvPr/>
        </p:nvSpPr>
        <p:spPr>
          <a:xfrm>
            <a:off x="497819" y="1876979"/>
            <a:ext cx="4358935" cy="541538"/>
          </a:xfrm>
          <a:prstGeom prst="roundRect">
            <a:avLst>
              <a:gd fmla="val 16667" name="adj"/>
            </a:avLst>
          </a:prstGeom>
          <a:solidFill>
            <a:schemeClr val="accent5"/>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222222"/>
              </a:solidFill>
              <a:latin typeface="Arial"/>
              <a:ea typeface="Arial"/>
              <a:cs typeface="Arial"/>
              <a:sym typeface="Arial"/>
            </a:endParaRPr>
          </a:p>
          <a:p>
            <a:pPr indent="0" lvl="0" marL="0" marR="0" rtl="0" algn="ctr">
              <a:spcBef>
                <a:spcPts val="0"/>
              </a:spcBef>
              <a:spcAft>
                <a:spcPts val="0"/>
              </a:spcAft>
              <a:buNone/>
            </a:pPr>
            <a:r>
              <a:rPr b="0" i="0" lang="en-US" sz="1800" u="none" cap="none" strike="noStrike">
                <a:solidFill>
                  <a:srgbClr val="222222"/>
                </a:solidFill>
                <a:latin typeface="Arial"/>
                <a:ea typeface="Arial"/>
                <a:cs typeface="Arial"/>
                <a:sym typeface="Arial"/>
              </a:rPr>
              <a:t>1.Set up Player(s) / AI information</a:t>
            </a:r>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927" name="Google Shape;927;p8"/>
          <p:cNvCxnSpPr/>
          <p:nvPr/>
        </p:nvCxnSpPr>
        <p:spPr>
          <a:xfrm>
            <a:off x="2290436" y="4424025"/>
            <a:ext cx="0" cy="287468"/>
          </a:xfrm>
          <a:prstGeom prst="straightConnector1">
            <a:avLst/>
          </a:prstGeom>
          <a:noFill/>
          <a:ln cap="flat" cmpd="sng" w="19050">
            <a:solidFill>
              <a:schemeClr val="dk1"/>
            </a:solidFill>
            <a:prstDash val="solid"/>
            <a:miter lim="800000"/>
            <a:headEnd len="sm" w="sm" type="none"/>
            <a:tailEnd len="med" w="med" type="triangle"/>
          </a:ln>
        </p:spPr>
      </p:cxnSp>
      <p:sp>
        <p:nvSpPr>
          <p:cNvPr id="928" name="Google Shape;928;p8"/>
          <p:cNvSpPr/>
          <p:nvPr/>
        </p:nvSpPr>
        <p:spPr>
          <a:xfrm>
            <a:off x="462378" y="2721103"/>
            <a:ext cx="4358935" cy="541538"/>
          </a:xfrm>
          <a:prstGeom prst="roundRect">
            <a:avLst>
              <a:gd fmla="val 16667" name="adj"/>
            </a:avLst>
          </a:prstGeom>
          <a:solidFill>
            <a:schemeClr val="accent5"/>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222222"/>
                </a:solidFill>
                <a:latin typeface="Arial"/>
                <a:ea typeface="Arial"/>
                <a:cs typeface="Arial"/>
                <a:sym typeface="Arial"/>
              </a:rPr>
              <a:t>2.Empty the Board: using the init_board function</a:t>
            </a:r>
            <a:endParaRPr/>
          </a:p>
        </p:txBody>
      </p:sp>
      <p:sp>
        <p:nvSpPr>
          <p:cNvPr id="929" name="Google Shape;929;p8"/>
          <p:cNvSpPr/>
          <p:nvPr/>
        </p:nvSpPr>
        <p:spPr>
          <a:xfrm>
            <a:off x="497819" y="3589642"/>
            <a:ext cx="4358935" cy="763480"/>
          </a:xfrm>
          <a:prstGeom prst="roundRect">
            <a:avLst>
              <a:gd fmla="val 16667" name="adj"/>
            </a:avLst>
          </a:prstGeom>
          <a:solidFill>
            <a:schemeClr val="accent5"/>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222222"/>
              </a:solidFill>
              <a:latin typeface="Arial"/>
              <a:ea typeface="Arial"/>
              <a:cs typeface="Arial"/>
              <a:sym typeface="Arial"/>
            </a:endParaRPr>
          </a:p>
          <a:p>
            <a:pPr indent="0" lvl="0" marL="0" marR="0" rtl="0" algn="ctr">
              <a:spcBef>
                <a:spcPts val="0"/>
              </a:spcBef>
              <a:spcAft>
                <a:spcPts val="0"/>
              </a:spcAft>
              <a:buNone/>
            </a:pPr>
            <a:r>
              <a:rPr b="0" i="0" lang="en-US" sz="1800" u="none" cap="none" strike="noStrike">
                <a:solidFill>
                  <a:srgbClr val="222222"/>
                </a:solidFill>
                <a:latin typeface="Arial"/>
                <a:ea typeface="Arial"/>
                <a:cs typeface="Arial"/>
                <a:sym typeface="Arial"/>
              </a:rPr>
              <a:t>3.loop until the board reaches a terminal state: using while(!result)</a:t>
            </a:r>
            <a:endParaRPr/>
          </a:p>
          <a:p>
            <a:pPr indent="0" lvl="0" marL="0" marR="0" rtl="0" algn="ctr">
              <a:spcBef>
                <a:spcPts val="0"/>
              </a:spcBef>
              <a:spcAft>
                <a:spcPts val="0"/>
              </a:spcAft>
              <a:buNone/>
            </a:pPr>
            <a:r>
              <a:t/>
            </a:r>
            <a:endParaRPr b="0" i="0" sz="1800" u="none" cap="none" strike="noStrike">
              <a:solidFill>
                <a:srgbClr val="222222"/>
              </a:solidFill>
              <a:latin typeface="Arial"/>
              <a:ea typeface="Arial"/>
              <a:cs typeface="Arial"/>
              <a:sym typeface="Arial"/>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930" name="Google Shape;930;p8"/>
          <p:cNvCxnSpPr/>
          <p:nvPr/>
        </p:nvCxnSpPr>
        <p:spPr>
          <a:xfrm>
            <a:off x="2273371" y="2418517"/>
            <a:ext cx="0" cy="287468"/>
          </a:xfrm>
          <a:prstGeom prst="straightConnector1">
            <a:avLst/>
          </a:prstGeom>
          <a:noFill/>
          <a:ln cap="flat" cmpd="sng" w="19050">
            <a:solidFill>
              <a:schemeClr val="dk1"/>
            </a:solidFill>
            <a:prstDash val="solid"/>
            <a:miter lim="800000"/>
            <a:headEnd len="sm" w="sm" type="none"/>
            <a:tailEnd len="med" w="med" type="triangle"/>
          </a:ln>
        </p:spPr>
      </p:cxnSp>
      <p:cxnSp>
        <p:nvCxnSpPr>
          <p:cNvPr id="931" name="Google Shape;931;p8"/>
          <p:cNvCxnSpPr/>
          <p:nvPr/>
        </p:nvCxnSpPr>
        <p:spPr>
          <a:xfrm>
            <a:off x="2272682" y="3302174"/>
            <a:ext cx="0" cy="287468"/>
          </a:xfrm>
          <a:prstGeom prst="straightConnector1">
            <a:avLst/>
          </a:prstGeom>
          <a:noFill/>
          <a:ln cap="flat" cmpd="sng" w="19050">
            <a:solidFill>
              <a:schemeClr val="dk1"/>
            </a:solidFill>
            <a:prstDash val="solid"/>
            <a:miter lim="800000"/>
            <a:headEnd len="sm" w="sm" type="none"/>
            <a:tailEnd len="med" w="med" type="triangle"/>
          </a:ln>
        </p:spPr>
      </p:cxnSp>
      <p:pic>
        <p:nvPicPr>
          <p:cNvPr descr="Back with solid fill" id="932" name="Google Shape;932;p8"/>
          <p:cNvPicPr preferRelativeResize="0"/>
          <p:nvPr/>
        </p:nvPicPr>
        <p:blipFill rotWithShape="1">
          <a:blip r:embed="rId3">
            <a:alphaModFix/>
          </a:blip>
          <a:srcRect b="0" l="0" r="0" t="0"/>
          <a:stretch/>
        </p:blipFill>
        <p:spPr>
          <a:xfrm rot="3001294">
            <a:off x="4658144" y="4190070"/>
            <a:ext cx="1893835" cy="643955"/>
          </a:xfrm>
          <a:prstGeom prst="rect">
            <a:avLst/>
          </a:prstGeom>
          <a:noFill/>
          <a:ln>
            <a:noFill/>
          </a:ln>
        </p:spPr>
      </p:pic>
      <p:sp>
        <p:nvSpPr>
          <p:cNvPr id="933" name="Google Shape;933;p8"/>
          <p:cNvSpPr/>
          <p:nvPr/>
        </p:nvSpPr>
        <p:spPr>
          <a:xfrm>
            <a:off x="5665958" y="5244102"/>
            <a:ext cx="2876365" cy="1246257"/>
          </a:xfrm>
          <a:prstGeom prst="ellipse">
            <a:avLst/>
          </a:prstGeom>
          <a:solidFill>
            <a:schemeClr val="accent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rgbClr val="222222"/>
              </a:solidFill>
              <a:latin typeface="Arial"/>
              <a:ea typeface="Arial"/>
              <a:cs typeface="Arial"/>
              <a:sym typeface="Arial"/>
            </a:endParaRPr>
          </a:p>
          <a:p>
            <a:pPr indent="0" lvl="0" marL="0" marR="0" rtl="0" algn="ctr">
              <a:spcBef>
                <a:spcPts val="0"/>
              </a:spcBef>
              <a:spcAft>
                <a:spcPts val="0"/>
              </a:spcAft>
              <a:buNone/>
            </a:pPr>
            <a:r>
              <a:rPr b="0" i="0" lang="en-US" sz="1600" u="none" cap="none" strike="noStrike">
                <a:solidFill>
                  <a:srgbClr val="222222"/>
                </a:solidFill>
                <a:latin typeface="Arial"/>
                <a:ea typeface="Arial"/>
                <a:cs typeface="Arial"/>
                <a:sym typeface="Arial"/>
              </a:rPr>
              <a:t>3.1 Switch between players</a:t>
            </a:r>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Back with solid fill" id="934" name="Google Shape;934;p8"/>
          <p:cNvPicPr preferRelativeResize="0"/>
          <p:nvPr/>
        </p:nvPicPr>
        <p:blipFill rotWithShape="1">
          <a:blip r:embed="rId4">
            <a:alphaModFix/>
          </a:blip>
          <a:srcRect b="0" l="0" r="0" t="0"/>
          <a:stretch/>
        </p:blipFill>
        <p:spPr>
          <a:xfrm flipH="1" rot="8187259">
            <a:off x="8541892" y="5309493"/>
            <a:ext cx="1150331" cy="643955"/>
          </a:xfrm>
          <a:prstGeom prst="rect">
            <a:avLst/>
          </a:prstGeom>
          <a:noFill/>
          <a:ln>
            <a:noFill/>
          </a:ln>
        </p:spPr>
      </p:pic>
      <p:sp>
        <p:nvSpPr>
          <p:cNvPr id="935" name="Google Shape;935;p8"/>
          <p:cNvSpPr/>
          <p:nvPr/>
        </p:nvSpPr>
        <p:spPr>
          <a:xfrm>
            <a:off x="8880592" y="3881603"/>
            <a:ext cx="2876365" cy="1493836"/>
          </a:xfrm>
          <a:prstGeom prst="ellipse">
            <a:avLst/>
          </a:prstGeom>
          <a:solidFill>
            <a:schemeClr val="accent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rgbClr val="222222"/>
                </a:solidFill>
                <a:latin typeface="Arial"/>
                <a:ea typeface="Arial"/>
                <a:cs typeface="Arial"/>
                <a:sym typeface="Arial"/>
              </a:rPr>
              <a:t>3.2 input current player’s move: using the get_player_move() or find_best_move function</a:t>
            </a:r>
            <a:endParaRPr b="0" i="0" sz="1400" u="none" cap="none" strike="noStrike">
              <a:solidFill>
                <a:schemeClr val="lt1"/>
              </a:solidFill>
              <a:latin typeface="Arial"/>
              <a:ea typeface="Arial"/>
              <a:cs typeface="Arial"/>
              <a:sym typeface="Arial"/>
            </a:endParaRPr>
          </a:p>
        </p:txBody>
      </p:sp>
      <p:sp>
        <p:nvSpPr>
          <p:cNvPr id="936" name="Google Shape;936;p8"/>
          <p:cNvSpPr/>
          <p:nvPr/>
        </p:nvSpPr>
        <p:spPr>
          <a:xfrm>
            <a:off x="6043697" y="2769224"/>
            <a:ext cx="2876365" cy="1244582"/>
          </a:xfrm>
          <a:prstGeom prst="ellipse">
            <a:avLst/>
          </a:prstGeom>
          <a:solidFill>
            <a:schemeClr val="accent5"/>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222222"/>
              </a:solidFill>
              <a:latin typeface="Arial"/>
              <a:ea typeface="Arial"/>
              <a:cs typeface="Arial"/>
              <a:sym typeface="Arial"/>
            </a:endParaRPr>
          </a:p>
          <a:p>
            <a:pPr indent="0" lvl="0" marL="0" marR="0" rtl="0" algn="ctr">
              <a:spcBef>
                <a:spcPts val="0"/>
              </a:spcBef>
              <a:spcAft>
                <a:spcPts val="0"/>
              </a:spcAft>
              <a:buNone/>
            </a:pPr>
            <a:r>
              <a:rPr b="0" i="0" lang="en-US" sz="1800" u="none" cap="none" strike="noStrike">
                <a:solidFill>
                  <a:srgbClr val="222222"/>
                </a:solidFill>
                <a:latin typeface="Arial"/>
                <a:ea typeface="Arial"/>
                <a:cs typeface="Arial"/>
                <a:sym typeface="Arial"/>
              </a:rPr>
              <a:t>3.3 Check for terminal state: using the check() function</a:t>
            </a:r>
            <a:endParaRPr/>
          </a:p>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Back with solid fill" id="937" name="Google Shape;937;p8"/>
          <p:cNvPicPr preferRelativeResize="0"/>
          <p:nvPr/>
        </p:nvPicPr>
        <p:blipFill rotWithShape="1">
          <a:blip r:embed="rId4">
            <a:alphaModFix/>
          </a:blip>
          <a:srcRect b="0" l="0" r="0" t="0"/>
          <a:stretch/>
        </p:blipFill>
        <p:spPr>
          <a:xfrm flipH="1" rot="831837">
            <a:off x="8869185" y="3241411"/>
            <a:ext cx="1150331" cy="643955"/>
          </a:xfrm>
          <a:prstGeom prst="rect">
            <a:avLst/>
          </a:prstGeom>
          <a:noFill/>
          <a:ln>
            <a:noFill/>
          </a:ln>
        </p:spPr>
      </p:pic>
      <p:pic>
        <p:nvPicPr>
          <p:cNvPr descr="Back with solid fill" id="938" name="Google Shape;938;p8"/>
          <p:cNvPicPr preferRelativeResize="0"/>
          <p:nvPr/>
        </p:nvPicPr>
        <p:blipFill rotWithShape="1">
          <a:blip r:embed="rId4">
            <a:alphaModFix/>
          </a:blip>
          <a:srcRect b="0" l="0" r="0" t="0"/>
          <a:stretch/>
        </p:blipFill>
        <p:spPr>
          <a:xfrm flipH="1" rot="-1404146">
            <a:off x="4865454" y="3296218"/>
            <a:ext cx="1234221" cy="622502"/>
          </a:xfrm>
          <a:prstGeom prst="rect">
            <a:avLst/>
          </a:prstGeom>
          <a:noFill/>
          <a:ln>
            <a:noFill/>
          </a:ln>
        </p:spPr>
      </p:pic>
      <p:grpSp>
        <p:nvGrpSpPr>
          <p:cNvPr descr="Thought bubble outline" id="939" name="Google Shape;939;p8"/>
          <p:cNvGrpSpPr/>
          <p:nvPr/>
        </p:nvGrpSpPr>
        <p:grpSpPr>
          <a:xfrm>
            <a:off x="7789901" y="41798"/>
            <a:ext cx="4358935" cy="2716171"/>
            <a:chOff x="8381602" y="957015"/>
            <a:chExt cx="3569878" cy="1433450"/>
          </a:xfrm>
        </p:grpSpPr>
        <p:sp>
          <p:nvSpPr>
            <p:cNvPr id="940" name="Google Shape;940;p8"/>
            <p:cNvSpPr/>
            <p:nvPr/>
          </p:nvSpPr>
          <p:spPr>
            <a:xfrm>
              <a:off x="8381602" y="957015"/>
              <a:ext cx="3569878" cy="1240401"/>
            </a:xfrm>
            <a:custGeom>
              <a:rect b="b" l="l" r="r" t="t"/>
              <a:pathLst>
                <a:path extrusionOk="0" h="1240401" w="3569878">
                  <a:moveTo>
                    <a:pt x="1828964" y="45943"/>
                  </a:moveTo>
                  <a:cubicBezTo>
                    <a:pt x="2037047" y="45311"/>
                    <a:pt x="2216205" y="119069"/>
                    <a:pt x="2254422" y="221104"/>
                  </a:cubicBezTo>
                  <a:cubicBezTo>
                    <a:pt x="2254422" y="221265"/>
                    <a:pt x="2254837" y="221357"/>
                    <a:pt x="2255113" y="221242"/>
                  </a:cubicBezTo>
                  <a:cubicBezTo>
                    <a:pt x="2332460" y="191996"/>
                    <a:pt x="2426779" y="176099"/>
                    <a:pt x="2523833" y="175947"/>
                  </a:cubicBezTo>
                  <a:cubicBezTo>
                    <a:pt x="2763403" y="176326"/>
                    <a:pt x="2957405" y="273132"/>
                    <a:pt x="2958086" y="392637"/>
                  </a:cubicBezTo>
                  <a:cubicBezTo>
                    <a:pt x="2958321" y="409342"/>
                    <a:pt x="2954016" y="425986"/>
                    <a:pt x="2945286" y="442112"/>
                  </a:cubicBezTo>
                  <a:cubicBezTo>
                    <a:pt x="2945231" y="442236"/>
                    <a:pt x="2945383" y="442360"/>
                    <a:pt x="2945631" y="442388"/>
                  </a:cubicBezTo>
                  <a:cubicBezTo>
                    <a:pt x="2945700" y="442395"/>
                    <a:pt x="2945770" y="442395"/>
                    <a:pt x="2945838" y="442388"/>
                  </a:cubicBezTo>
                  <a:cubicBezTo>
                    <a:pt x="2980032" y="437911"/>
                    <a:pt x="3015289" y="435761"/>
                    <a:pt x="3050637" y="436002"/>
                  </a:cubicBezTo>
                  <a:cubicBezTo>
                    <a:pt x="3290520" y="437737"/>
                    <a:pt x="3482165" y="536147"/>
                    <a:pt x="3478688" y="655809"/>
                  </a:cubicBezTo>
                  <a:cubicBezTo>
                    <a:pt x="3475253" y="774124"/>
                    <a:pt x="3282181" y="869186"/>
                    <a:pt x="3044974" y="869358"/>
                  </a:cubicBezTo>
                  <a:cubicBezTo>
                    <a:pt x="2985295" y="868550"/>
                    <a:pt x="2926499" y="861974"/>
                    <a:pt x="2871844" y="849995"/>
                  </a:cubicBezTo>
                  <a:cubicBezTo>
                    <a:pt x="2871641" y="849945"/>
                    <a:pt x="2871388" y="849984"/>
                    <a:pt x="2871287" y="850087"/>
                  </a:cubicBezTo>
                  <a:cubicBezTo>
                    <a:pt x="2871250" y="850122"/>
                    <a:pt x="2871236" y="850163"/>
                    <a:pt x="2871245" y="850202"/>
                  </a:cubicBezTo>
                  <a:lnTo>
                    <a:pt x="2871245" y="864810"/>
                  </a:lnTo>
                  <a:cubicBezTo>
                    <a:pt x="2873128" y="979054"/>
                    <a:pt x="2699100" y="1074933"/>
                    <a:pt x="2471019" y="1085313"/>
                  </a:cubicBezTo>
                  <a:cubicBezTo>
                    <a:pt x="2321999" y="1091413"/>
                    <a:pt x="2177467" y="1058106"/>
                    <a:pt x="2090179" y="997548"/>
                  </a:cubicBezTo>
                  <a:cubicBezTo>
                    <a:pt x="2090036" y="997459"/>
                    <a:pt x="2089774" y="997445"/>
                    <a:pt x="2089594" y="997516"/>
                  </a:cubicBezTo>
                  <a:cubicBezTo>
                    <a:pt x="2089507" y="997553"/>
                    <a:pt x="2089451" y="997606"/>
                    <a:pt x="2089442" y="997663"/>
                  </a:cubicBezTo>
                  <a:cubicBezTo>
                    <a:pt x="2066811" y="1117033"/>
                    <a:pt x="1854478" y="1204650"/>
                    <a:pt x="1615180" y="1193361"/>
                  </a:cubicBezTo>
                  <a:cubicBezTo>
                    <a:pt x="1391980" y="1182832"/>
                    <a:pt x="1221337" y="1089447"/>
                    <a:pt x="1220936" y="977611"/>
                  </a:cubicBezTo>
                  <a:cubicBezTo>
                    <a:pt x="1220899" y="969792"/>
                    <a:pt x="1222290" y="961990"/>
                    <a:pt x="1225080" y="954298"/>
                  </a:cubicBezTo>
                  <a:cubicBezTo>
                    <a:pt x="1225182" y="954208"/>
                    <a:pt x="1225122" y="954095"/>
                    <a:pt x="1224942" y="954045"/>
                  </a:cubicBezTo>
                  <a:cubicBezTo>
                    <a:pt x="1224762" y="953994"/>
                    <a:pt x="1224537" y="954024"/>
                    <a:pt x="1224436" y="954114"/>
                  </a:cubicBezTo>
                  <a:cubicBezTo>
                    <a:pt x="1036124" y="1026965"/>
                    <a:pt x="765079" y="1009871"/>
                    <a:pt x="619037" y="915935"/>
                  </a:cubicBezTo>
                  <a:cubicBezTo>
                    <a:pt x="568893" y="883684"/>
                    <a:pt x="538167" y="844986"/>
                    <a:pt x="530441" y="804356"/>
                  </a:cubicBezTo>
                  <a:lnTo>
                    <a:pt x="526067" y="804356"/>
                  </a:lnTo>
                  <a:cubicBezTo>
                    <a:pt x="286162" y="804181"/>
                    <a:pt x="91956" y="707027"/>
                    <a:pt x="92306" y="587352"/>
                  </a:cubicBezTo>
                  <a:cubicBezTo>
                    <a:pt x="92652" y="469025"/>
                    <a:pt x="283219" y="372714"/>
                    <a:pt x="520403" y="371000"/>
                  </a:cubicBezTo>
                  <a:cubicBezTo>
                    <a:pt x="555752" y="370757"/>
                    <a:pt x="591009" y="372907"/>
                    <a:pt x="625202" y="377385"/>
                  </a:cubicBezTo>
                  <a:cubicBezTo>
                    <a:pt x="625474" y="377413"/>
                    <a:pt x="625746" y="377326"/>
                    <a:pt x="625801" y="377190"/>
                  </a:cubicBezTo>
                  <a:cubicBezTo>
                    <a:pt x="625815" y="377156"/>
                    <a:pt x="625815" y="377121"/>
                    <a:pt x="625801" y="377087"/>
                  </a:cubicBezTo>
                  <a:cubicBezTo>
                    <a:pt x="618102" y="362421"/>
                    <a:pt x="613824" y="347360"/>
                    <a:pt x="613046" y="332205"/>
                  </a:cubicBezTo>
                  <a:cubicBezTo>
                    <a:pt x="607226" y="212999"/>
                    <a:pt x="796233" y="114007"/>
                    <a:pt x="1035208" y="111104"/>
                  </a:cubicBezTo>
                  <a:cubicBezTo>
                    <a:pt x="1184464" y="109291"/>
                    <a:pt x="1325054" y="145980"/>
                    <a:pt x="1407189" y="208173"/>
                  </a:cubicBezTo>
                  <a:cubicBezTo>
                    <a:pt x="1407295" y="208274"/>
                    <a:pt x="1407544" y="208315"/>
                    <a:pt x="1407746" y="208262"/>
                  </a:cubicBezTo>
                  <a:cubicBezTo>
                    <a:pt x="1407825" y="208242"/>
                    <a:pt x="1407885" y="208212"/>
                    <a:pt x="1407926" y="208173"/>
                  </a:cubicBezTo>
                  <a:cubicBezTo>
                    <a:pt x="1459916" y="113267"/>
                    <a:pt x="1631748" y="47059"/>
                    <a:pt x="1828964" y="45943"/>
                  </a:cubicBezTo>
                  <a:moveTo>
                    <a:pt x="1828964" y="5"/>
                  </a:moveTo>
                  <a:cubicBezTo>
                    <a:pt x="1646284" y="623"/>
                    <a:pt x="1477100" y="48093"/>
                    <a:pt x="1381174" y="125645"/>
                  </a:cubicBezTo>
                  <a:cubicBezTo>
                    <a:pt x="1287545" y="86543"/>
                    <a:pt x="1169365" y="65081"/>
                    <a:pt x="1047253" y="65007"/>
                  </a:cubicBezTo>
                  <a:cubicBezTo>
                    <a:pt x="758655" y="65186"/>
                    <a:pt x="524013" y="181109"/>
                    <a:pt x="520864" y="325062"/>
                  </a:cubicBezTo>
                  <a:cubicBezTo>
                    <a:pt x="230088" y="326622"/>
                    <a:pt x="-3098" y="445472"/>
                    <a:pt x="31" y="590524"/>
                  </a:cubicBezTo>
                  <a:cubicBezTo>
                    <a:pt x="2827" y="720188"/>
                    <a:pt x="194904" y="829429"/>
                    <a:pt x="452256" y="847722"/>
                  </a:cubicBezTo>
                  <a:cubicBezTo>
                    <a:pt x="522521" y="987566"/>
                    <a:pt x="806745" y="1072517"/>
                    <a:pt x="1087087" y="1037466"/>
                  </a:cubicBezTo>
                  <a:cubicBezTo>
                    <a:pt x="1104709" y="1035263"/>
                    <a:pt x="1122091" y="1032603"/>
                    <a:pt x="1139160" y="1029498"/>
                  </a:cubicBezTo>
                  <a:cubicBezTo>
                    <a:pt x="1196914" y="1171874"/>
                    <a:pt x="1475111" y="1263936"/>
                    <a:pt x="1760522" y="1235126"/>
                  </a:cubicBezTo>
                  <a:cubicBezTo>
                    <a:pt x="1927321" y="1218289"/>
                    <a:pt x="2067575" y="1162328"/>
                    <a:pt x="2137145" y="1084853"/>
                  </a:cubicBezTo>
                  <a:cubicBezTo>
                    <a:pt x="2224797" y="1115760"/>
                    <a:pt x="2329610" y="1132238"/>
                    <a:pt x="2436946" y="1131986"/>
                  </a:cubicBezTo>
                  <a:cubicBezTo>
                    <a:pt x="2695449" y="1131830"/>
                    <a:pt x="2915591" y="1038192"/>
                    <a:pt x="2956751" y="910886"/>
                  </a:cubicBezTo>
                  <a:cubicBezTo>
                    <a:pt x="2985806" y="913764"/>
                    <a:pt x="3015353" y="915241"/>
                    <a:pt x="3044974" y="915296"/>
                  </a:cubicBezTo>
                  <a:cubicBezTo>
                    <a:pt x="3335741" y="914862"/>
                    <a:pt x="3570747" y="796928"/>
                    <a:pt x="3569876" y="651883"/>
                  </a:cubicBezTo>
                  <a:cubicBezTo>
                    <a:pt x="3569011" y="508465"/>
                    <a:pt x="3337661" y="391911"/>
                    <a:pt x="3050177" y="390064"/>
                  </a:cubicBezTo>
                  <a:cubicBezTo>
                    <a:pt x="3047028" y="246120"/>
                    <a:pt x="2812413" y="130202"/>
                    <a:pt x="2523833" y="130009"/>
                  </a:cubicBezTo>
                  <a:cubicBezTo>
                    <a:pt x="2449516" y="130071"/>
                    <a:pt x="2376028" y="137823"/>
                    <a:pt x="2308019" y="152772"/>
                  </a:cubicBezTo>
                  <a:cubicBezTo>
                    <a:pt x="2222656" y="59198"/>
                    <a:pt x="2035054" y="-627"/>
                    <a:pt x="1828964" y="5"/>
                  </a:cubicBezTo>
                  <a:close/>
                </a:path>
              </a:pathLst>
            </a:custGeom>
            <a:solidFill>
              <a:srgbClr val="E7E6E6"/>
            </a:solidFill>
            <a:ln cap="flat" cmpd="sng" w="12700">
              <a:solidFill>
                <a:srgbClr val="5B9BD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1" name="Google Shape;941;p8"/>
            <p:cNvSpPr/>
            <p:nvPr/>
          </p:nvSpPr>
          <p:spPr>
            <a:xfrm>
              <a:off x="8873142" y="2042258"/>
              <a:ext cx="552543" cy="275627"/>
            </a:xfrm>
            <a:custGeom>
              <a:rect b="b" l="l" r="r" t="t"/>
              <a:pathLst>
                <a:path extrusionOk="0" h="275627" w="552543">
                  <a:moveTo>
                    <a:pt x="276272" y="45938"/>
                  </a:moveTo>
                  <a:cubicBezTo>
                    <a:pt x="377990" y="45938"/>
                    <a:pt x="460453" y="87073"/>
                    <a:pt x="460453" y="137814"/>
                  </a:cubicBezTo>
                  <a:cubicBezTo>
                    <a:pt x="460453" y="188555"/>
                    <a:pt x="377990" y="229690"/>
                    <a:pt x="276272" y="229690"/>
                  </a:cubicBezTo>
                  <a:cubicBezTo>
                    <a:pt x="174553" y="229690"/>
                    <a:pt x="92091" y="188555"/>
                    <a:pt x="92091" y="137814"/>
                  </a:cubicBezTo>
                  <a:cubicBezTo>
                    <a:pt x="92243" y="87103"/>
                    <a:pt x="174613" y="46014"/>
                    <a:pt x="276272" y="45938"/>
                  </a:cubicBezTo>
                  <a:moveTo>
                    <a:pt x="276272" y="0"/>
                  </a:moveTo>
                  <a:cubicBezTo>
                    <a:pt x="123691" y="0"/>
                    <a:pt x="0" y="61702"/>
                    <a:pt x="0" y="137814"/>
                  </a:cubicBezTo>
                  <a:cubicBezTo>
                    <a:pt x="0" y="213926"/>
                    <a:pt x="123691" y="275628"/>
                    <a:pt x="276272" y="275628"/>
                  </a:cubicBezTo>
                  <a:cubicBezTo>
                    <a:pt x="428852" y="275628"/>
                    <a:pt x="552543" y="213926"/>
                    <a:pt x="552543" y="137814"/>
                  </a:cubicBezTo>
                  <a:cubicBezTo>
                    <a:pt x="552543" y="61702"/>
                    <a:pt x="428852" y="0"/>
                    <a:pt x="276272" y="0"/>
                  </a:cubicBezTo>
                  <a:close/>
                </a:path>
              </a:pathLst>
            </a:custGeom>
            <a:solidFill>
              <a:srgbClr val="E7E6E6"/>
            </a:solidFill>
            <a:ln cap="flat" cmpd="sng" w="12700">
              <a:solidFill>
                <a:srgbClr val="5B9BD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2" name="Google Shape;942;p8"/>
            <p:cNvSpPr/>
            <p:nvPr/>
          </p:nvSpPr>
          <p:spPr>
            <a:xfrm>
              <a:off x="8549901" y="2274493"/>
              <a:ext cx="207203" cy="115972"/>
            </a:xfrm>
            <a:custGeom>
              <a:rect b="b" l="l" r="r" t="t"/>
              <a:pathLst>
                <a:path extrusionOk="0" h="206720" w="414407">
                  <a:moveTo>
                    <a:pt x="207204" y="45938"/>
                  </a:moveTo>
                  <a:cubicBezTo>
                    <a:pt x="270778" y="45938"/>
                    <a:pt x="322317" y="71647"/>
                    <a:pt x="322317" y="103360"/>
                  </a:cubicBezTo>
                  <a:cubicBezTo>
                    <a:pt x="322317" y="135074"/>
                    <a:pt x="270778" y="160783"/>
                    <a:pt x="207204" y="160783"/>
                  </a:cubicBezTo>
                  <a:cubicBezTo>
                    <a:pt x="143629" y="160783"/>
                    <a:pt x="92091" y="135074"/>
                    <a:pt x="92091" y="103360"/>
                  </a:cubicBezTo>
                  <a:cubicBezTo>
                    <a:pt x="92091" y="71647"/>
                    <a:pt x="143629" y="45938"/>
                    <a:pt x="207204" y="45938"/>
                  </a:cubicBezTo>
                  <a:moveTo>
                    <a:pt x="207204" y="0"/>
                  </a:moveTo>
                  <a:cubicBezTo>
                    <a:pt x="92767" y="0"/>
                    <a:pt x="0" y="46275"/>
                    <a:pt x="0" y="103360"/>
                  </a:cubicBezTo>
                  <a:cubicBezTo>
                    <a:pt x="0" y="160445"/>
                    <a:pt x="92767" y="206721"/>
                    <a:pt x="207204" y="206721"/>
                  </a:cubicBezTo>
                  <a:cubicBezTo>
                    <a:pt x="321640" y="206721"/>
                    <a:pt x="414408" y="160445"/>
                    <a:pt x="414408" y="103360"/>
                  </a:cubicBezTo>
                  <a:cubicBezTo>
                    <a:pt x="414408" y="46275"/>
                    <a:pt x="321640" y="0"/>
                    <a:pt x="207204" y="0"/>
                  </a:cubicBezTo>
                  <a:close/>
                </a:path>
              </a:pathLst>
            </a:custGeom>
            <a:solidFill>
              <a:srgbClr val="E7E6E6"/>
            </a:solidFill>
            <a:ln cap="flat" cmpd="sng" w="12700">
              <a:solidFill>
                <a:srgbClr val="5B9BD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943" name="Google Shape;943;p8"/>
          <p:cNvSpPr txBox="1"/>
          <p:nvPr/>
        </p:nvSpPr>
        <p:spPr>
          <a:xfrm>
            <a:off x="8610600" y="652117"/>
            <a:ext cx="290746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a:solidFill>
                  <a:srgbClr val="222222"/>
                </a:solidFill>
                <a:latin typeface="Arial"/>
                <a:ea typeface="Arial"/>
                <a:cs typeface="Arial"/>
                <a:sym typeface="Arial"/>
              </a:rPr>
              <a:t>Throughout these execution loop use display_board function and system(“clear”) call to display and manage the outlook of CLI</a:t>
            </a:r>
            <a:endParaRPr sz="1400">
              <a:solidFill>
                <a:schemeClr val="dk1"/>
              </a:solidFill>
              <a:latin typeface="Arial"/>
              <a:ea typeface="Arial"/>
              <a:cs typeface="Arial"/>
              <a:sym typeface="Arial"/>
            </a:endParaRPr>
          </a:p>
        </p:txBody>
      </p:sp>
      <p:sp>
        <p:nvSpPr>
          <p:cNvPr id="944" name="Google Shape;944;p8"/>
          <p:cNvSpPr/>
          <p:nvPr/>
        </p:nvSpPr>
        <p:spPr>
          <a:xfrm>
            <a:off x="462378" y="4711493"/>
            <a:ext cx="4358935" cy="763480"/>
          </a:xfrm>
          <a:prstGeom prst="roundRect">
            <a:avLst>
              <a:gd fmla="val 16667" name="adj"/>
            </a:avLst>
          </a:prstGeom>
          <a:solidFill>
            <a:schemeClr val="accent5"/>
          </a:solidFill>
          <a:ln>
            <a:noFill/>
          </a:ln>
          <a:effectLst>
            <a:outerShdw blurRad="57785" algn="ctr" dir="3180000" dist="3302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rgbClr val="222222"/>
              </a:solidFill>
              <a:latin typeface="Arial"/>
              <a:ea typeface="Arial"/>
              <a:cs typeface="Arial"/>
              <a:sym typeface="Arial"/>
            </a:endParaRPr>
          </a:p>
          <a:p>
            <a:pPr indent="0" lvl="0" marL="0" marR="0" rtl="0" algn="ctr">
              <a:spcBef>
                <a:spcPts val="0"/>
              </a:spcBef>
              <a:spcAft>
                <a:spcPts val="0"/>
              </a:spcAft>
              <a:buNone/>
            </a:pPr>
            <a:r>
              <a:rPr b="0" i="0" lang="en-US" sz="1800">
                <a:solidFill>
                  <a:srgbClr val="222222"/>
                </a:solidFill>
                <a:latin typeface="Arial"/>
                <a:ea typeface="Arial"/>
                <a:cs typeface="Arial"/>
                <a:sym typeface="Arial"/>
              </a:rPr>
              <a:t>4.Declare winner or loser</a:t>
            </a:r>
            <a:endParaRPr/>
          </a:p>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14:dur="1500">
    <p:split orient="ver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8" name="Shape 948"/>
        <p:cNvGrpSpPr/>
        <p:nvPr/>
      </p:nvGrpSpPr>
      <p:grpSpPr>
        <a:xfrm>
          <a:off x="0" y="0"/>
          <a:ext cx="0" cy="0"/>
          <a:chOff x="0" y="0"/>
          <a:chExt cx="0" cy="0"/>
        </a:xfrm>
      </p:grpSpPr>
      <p:sp>
        <p:nvSpPr>
          <p:cNvPr id="949" name="Google Shape;949;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950" name="Google Shape;950;p9"/>
          <p:cNvPicPr preferRelativeResize="0"/>
          <p:nvPr/>
        </p:nvPicPr>
        <p:blipFill rotWithShape="1">
          <a:blip r:embed="rId3">
            <a:alphaModFix/>
          </a:blip>
          <a:srcRect b="2" l="0" r="3332" t="0"/>
          <a:stretch/>
        </p:blipFill>
        <p:spPr>
          <a:xfrm>
            <a:off x="0" y="-16480"/>
            <a:ext cx="6036477" cy="6858000"/>
          </a:xfrm>
          <a:prstGeom prst="rect">
            <a:avLst/>
          </a:prstGeom>
          <a:noFill/>
          <a:ln>
            <a:noFill/>
          </a:ln>
        </p:spPr>
      </p:pic>
      <p:sp>
        <p:nvSpPr>
          <p:cNvPr id="951" name="Google Shape;951;p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fld id="{00000000-1234-1234-1234-123412341234}" type="slidenum">
              <a:rPr lang="en-US">
                <a:solidFill>
                  <a:srgbClr val="FFFFFF"/>
                </a:solidFill>
                <a:latin typeface="Century Gothic"/>
                <a:ea typeface="Century Gothic"/>
                <a:cs typeface="Century Gothic"/>
                <a:sym typeface="Century Gothic"/>
              </a:rPr>
              <a:t>‹#›</a:t>
            </a:fld>
            <a:endParaRPr>
              <a:solidFill>
                <a:srgbClr val="FFFFFF"/>
              </a:solidFill>
              <a:latin typeface="Century Gothic"/>
              <a:ea typeface="Century Gothic"/>
              <a:cs typeface="Century Gothic"/>
              <a:sym typeface="Century Gothic"/>
            </a:endParaRPr>
          </a:p>
        </p:txBody>
      </p:sp>
      <p:pic>
        <p:nvPicPr>
          <p:cNvPr descr="Text&#10;&#10;Description automatically generated" id="953" name="Google Shape;953;p9"/>
          <p:cNvPicPr preferRelativeResize="0"/>
          <p:nvPr/>
        </p:nvPicPr>
        <p:blipFill rotWithShape="1">
          <a:blip r:embed="rId4">
            <a:alphaModFix/>
          </a:blip>
          <a:srcRect b="0" l="0" r="0" t="0"/>
          <a:stretch/>
        </p:blipFill>
        <p:spPr>
          <a:xfrm>
            <a:off x="6004546" y="8240"/>
            <a:ext cx="6155523" cy="6849760"/>
          </a:xfrm>
          <a:prstGeom prst="rect">
            <a:avLst/>
          </a:prstGeom>
          <a:noFill/>
          <a:ln>
            <a:noFill/>
          </a:ln>
        </p:spPr>
      </p:pic>
      <p:sp>
        <p:nvSpPr>
          <p:cNvPr id="954" name="Google Shape;954;p9"/>
          <p:cNvSpPr/>
          <p:nvPr/>
        </p:nvSpPr>
        <p:spPr>
          <a:xfrm>
            <a:off x="198839" y="16480"/>
            <a:ext cx="5837638" cy="6841520"/>
          </a:xfrm>
          <a:prstGeom prst="rect">
            <a:avLst/>
          </a:pr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Century Gothic"/>
              <a:ea typeface="Century Gothic"/>
              <a:cs typeface="Century Gothic"/>
              <a:sym typeface="Century Gothic"/>
            </a:endParaRPr>
          </a:p>
        </p:txBody>
      </p:sp>
      <p:sp>
        <p:nvSpPr>
          <p:cNvPr id="955" name="Google Shape;955;p9"/>
          <p:cNvSpPr/>
          <p:nvPr/>
        </p:nvSpPr>
        <p:spPr>
          <a:xfrm>
            <a:off x="4775200" y="295729"/>
            <a:ext cx="457200" cy="445951"/>
          </a:xfrm>
          <a:prstGeom prst="ellipse">
            <a:avLst/>
          </a:prstGeom>
          <a:solidFill>
            <a:schemeClr val="accent3"/>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Arial Rounded"/>
                <a:ea typeface="Arial Rounded"/>
                <a:cs typeface="Arial Rounded"/>
                <a:sym typeface="Arial Rounded"/>
              </a:rPr>
              <a:t>1</a:t>
            </a:r>
            <a:endParaRPr/>
          </a:p>
        </p:txBody>
      </p:sp>
      <p:sp>
        <p:nvSpPr>
          <p:cNvPr id="956" name="Google Shape;956;p9"/>
          <p:cNvSpPr/>
          <p:nvPr/>
        </p:nvSpPr>
        <p:spPr>
          <a:xfrm>
            <a:off x="6532880" y="32958"/>
            <a:ext cx="5627189" cy="475041"/>
          </a:xfrm>
          <a:prstGeom prst="rect">
            <a:avLst/>
          </a:prstGeom>
          <a:noFill/>
          <a:ln cap="flat" cmpd="sng" w="9525">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4"/>
              </a:solidFill>
              <a:latin typeface="Century Gothic"/>
              <a:ea typeface="Century Gothic"/>
              <a:cs typeface="Century Gothic"/>
              <a:sym typeface="Century Gothic"/>
            </a:endParaRPr>
          </a:p>
        </p:txBody>
      </p:sp>
      <p:sp>
        <p:nvSpPr>
          <p:cNvPr id="957" name="Google Shape;957;p9"/>
          <p:cNvSpPr/>
          <p:nvPr/>
        </p:nvSpPr>
        <p:spPr>
          <a:xfrm>
            <a:off x="11276011" y="60048"/>
            <a:ext cx="511056" cy="464431"/>
          </a:xfrm>
          <a:prstGeom prst="ellipse">
            <a:avLst/>
          </a:prstGeom>
          <a:solidFill>
            <a:srgbClr val="92D050"/>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Arial Rounded"/>
                <a:ea typeface="Arial Rounded"/>
                <a:cs typeface="Arial Rounded"/>
                <a:sym typeface="Arial Rounded"/>
              </a:rPr>
              <a:t>2</a:t>
            </a:r>
            <a:endParaRPr/>
          </a:p>
        </p:txBody>
      </p:sp>
      <p:sp>
        <p:nvSpPr>
          <p:cNvPr id="958" name="Google Shape;958;p9"/>
          <p:cNvSpPr/>
          <p:nvPr/>
        </p:nvSpPr>
        <p:spPr>
          <a:xfrm>
            <a:off x="6532880" y="873760"/>
            <a:ext cx="5508143" cy="4185920"/>
          </a:xfrm>
          <a:prstGeom prst="rect">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Century Gothic"/>
              <a:ea typeface="Century Gothic"/>
              <a:cs typeface="Century Gothic"/>
              <a:sym typeface="Century Gothic"/>
            </a:endParaRPr>
          </a:p>
        </p:txBody>
      </p:sp>
      <p:sp>
        <p:nvSpPr>
          <p:cNvPr id="959" name="Google Shape;959;p9"/>
          <p:cNvSpPr/>
          <p:nvPr/>
        </p:nvSpPr>
        <p:spPr>
          <a:xfrm>
            <a:off x="11458980" y="1045572"/>
            <a:ext cx="511056" cy="580028"/>
          </a:xfrm>
          <a:prstGeom prst="ellipse">
            <a:avLst/>
          </a:prstGeom>
          <a:solidFill>
            <a:srgbClr val="C00000"/>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Arial Rounded"/>
                <a:ea typeface="Arial Rounded"/>
                <a:cs typeface="Arial Rounded"/>
                <a:sym typeface="Arial Rounded"/>
              </a:rPr>
              <a:t>3</a:t>
            </a:r>
            <a:endParaRPr/>
          </a:p>
        </p:txBody>
      </p:sp>
      <p:sp>
        <p:nvSpPr>
          <p:cNvPr id="960" name="Google Shape;960;p9"/>
          <p:cNvSpPr/>
          <p:nvPr/>
        </p:nvSpPr>
        <p:spPr>
          <a:xfrm>
            <a:off x="6473356" y="5363572"/>
            <a:ext cx="5686713" cy="1462480"/>
          </a:xfrm>
          <a:prstGeom prst="rect">
            <a:avLst/>
          </a:prstGeom>
          <a:noFill/>
          <a:ln cap="flat" cmpd="sng" w="9525">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3"/>
              </a:solidFill>
              <a:latin typeface="Century Gothic"/>
              <a:ea typeface="Century Gothic"/>
              <a:cs typeface="Century Gothic"/>
              <a:sym typeface="Century Gothic"/>
            </a:endParaRPr>
          </a:p>
        </p:txBody>
      </p:sp>
      <p:sp>
        <p:nvSpPr>
          <p:cNvPr id="961" name="Google Shape;961;p9"/>
          <p:cNvSpPr/>
          <p:nvPr/>
        </p:nvSpPr>
        <p:spPr>
          <a:xfrm>
            <a:off x="11276011" y="5849331"/>
            <a:ext cx="511056" cy="580028"/>
          </a:xfrm>
          <a:prstGeom prst="ellipse">
            <a:avLst/>
          </a:prstGeom>
          <a:solidFill>
            <a:srgbClr val="7030A0"/>
          </a:solidFill>
          <a:ln cap="rnd"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Arial Rounded"/>
                <a:ea typeface="Arial Rounded"/>
                <a:cs typeface="Arial Rounded"/>
                <a:sym typeface="Arial Rounded"/>
              </a:rPr>
              <a:t>3</a:t>
            </a:r>
            <a:endParaRPr/>
          </a:p>
        </p:txBody>
      </p:sp>
    </p:spTree>
  </p:cSld>
  <p:clrMapOvr>
    <a:masterClrMapping/>
  </p:clrMapOvr>
  <p:transition spd="slow" p14:dur="1500">
    <p:split orient="vert"/>
  </p:transition>
</p:sld>
</file>

<file path=ppt/theme/theme1.xml><?xml version="1.0" encoding="utf-8"?>
<a:theme xmlns:a="http://schemas.openxmlformats.org/drawingml/2006/main" xmlns:r="http://schemas.openxmlformats.org/officeDocument/2006/relationships" name="Ion Boardroom">
  <a:themeElements>
    <a:clrScheme name="Custom 4">
      <a:dk1>
        <a:srgbClr val="000000"/>
      </a:dk1>
      <a:lt1>
        <a:srgbClr val="000000"/>
      </a:lt1>
      <a:dk2>
        <a:srgbClr val="000000"/>
      </a:dk2>
      <a:lt2>
        <a:srgbClr val="F8F8F8"/>
      </a:lt2>
      <a:accent1>
        <a:srgbClr val="0070C0"/>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149">
      <a:dk1>
        <a:srgbClr val="000000"/>
      </a:dk1>
      <a:lt1>
        <a:srgbClr val="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ce">
  <a:themeElements>
    <a:clrScheme name="Slice">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Quotabl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elestial">
  <a:themeElements>
    <a:clrScheme name="Orange Red">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on Boardroom">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2021-11-09T14:14:52Z</dcterms:created>
  <dc:creator>zawadul karim arnob</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0x010100C342E73E866C214A8E551016C85BEB27</vt:lpwstr>
  </property>
</Properties>
</file>